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8"/>
  </p:notesMasterIdLst>
  <p:sldIdLst>
    <p:sldId id="268" r:id="rId2"/>
    <p:sldId id="258" r:id="rId3"/>
    <p:sldId id="271" r:id="rId4"/>
    <p:sldId id="270" r:id="rId5"/>
    <p:sldId id="269" r:id="rId6"/>
    <p:sldId id="272" r:id="rId7"/>
    <p:sldId id="273" r:id="rId8"/>
    <p:sldId id="274" r:id="rId9"/>
    <p:sldId id="275" r:id="rId10"/>
    <p:sldId id="277" r:id="rId11"/>
    <p:sldId id="280" r:id="rId12"/>
    <p:sldId id="263" r:id="rId13"/>
    <p:sldId id="276" r:id="rId14"/>
    <p:sldId id="279" r:id="rId15"/>
    <p:sldId id="282" r:id="rId16"/>
    <p:sldId id="26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orient="horz" pos="2304" userDrawn="1">
          <p15:clr>
            <a:srgbClr val="A4A3A4"/>
          </p15:clr>
        </p15:guide>
        <p15:guide id="3" orient="horz" pos="2704" userDrawn="1">
          <p15:clr>
            <a:srgbClr val="A4A3A4"/>
          </p15:clr>
        </p15:guide>
        <p15:guide id="4"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lia german" initials="ig"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9636"/>
    <a:srgbClr val="F08E1B"/>
    <a:srgbClr val="4B84C9"/>
    <a:srgbClr val="385D8A"/>
    <a:srgbClr val="B3C7EB"/>
    <a:srgbClr val="A6BEE8"/>
    <a:srgbClr val="385DA8"/>
    <a:srgbClr val="943C06"/>
    <a:srgbClr val="FFFFCC"/>
    <a:srgbClr val="DC85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16" autoAdjust="0"/>
    <p:restoredTop sz="61243"/>
  </p:normalViewPr>
  <p:slideViewPr>
    <p:cSldViewPr showGuides="1">
      <p:cViewPr varScale="1">
        <p:scale>
          <a:sx n="89" d="100"/>
          <a:sy n="89" d="100"/>
        </p:scale>
        <p:origin x="3432" y="176"/>
      </p:cViewPr>
      <p:guideLst>
        <p:guide orient="horz" pos="2160"/>
        <p:guide orient="horz" pos="2304"/>
        <p:guide orient="horz" pos="2704"/>
        <p:guide pos="3840"/>
      </p:guideLst>
    </p:cSldViewPr>
  </p:slideViewPr>
  <p:notesTextViewPr>
    <p:cViewPr>
      <p:scale>
        <a:sx n="3" d="2"/>
        <a:sy n="3" d="2"/>
      </p:scale>
      <p:origin x="0" y="0"/>
    </p:cViewPr>
  </p:notesTextViewPr>
  <p:notesViewPr>
    <p:cSldViewPr showGuides="1">
      <p:cViewPr varScale="1">
        <p:scale>
          <a:sx n="86" d="100"/>
          <a:sy n="86" d="100"/>
        </p:scale>
        <p:origin x="-3810"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12-24T13:44:04.470" idx="2">
    <p:pos x="10" y="10"/>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7200"/>
          </a:xfrm>
          <a:prstGeom prst="rect">
            <a:avLst/>
          </a:prstGeom>
        </p:spPr>
        <p:txBody>
          <a:bodyPr vert="horz" lIns="91431" tIns="45716" rIns="91431" bIns="45716" rtlCol="0"/>
          <a:lstStyle>
            <a:lvl1pPr algn="l">
              <a:defRPr sz="1200"/>
            </a:lvl1pPr>
          </a:lstStyle>
          <a:p>
            <a:endParaRPr lang="en-US"/>
          </a:p>
        </p:txBody>
      </p:sp>
      <p:sp>
        <p:nvSpPr>
          <p:cNvPr id="3" name="Date Placeholder 2"/>
          <p:cNvSpPr>
            <a:spLocks noGrp="1"/>
          </p:cNvSpPr>
          <p:nvPr>
            <p:ph type="dt" idx="1"/>
          </p:nvPr>
        </p:nvSpPr>
        <p:spPr>
          <a:xfrm>
            <a:off x="3884613" y="1"/>
            <a:ext cx="2971800" cy="457200"/>
          </a:xfrm>
          <a:prstGeom prst="rect">
            <a:avLst/>
          </a:prstGeom>
        </p:spPr>
        <p:txBody>
          <a:bodyPr vert="horz" lIns="91431" tIns="45716" rIns="91431" bIns="45716" rtlCol="0"/>
          <a:lstStyle>
            <a:lvl1pPr algn="r">
              <a:defRPr sz="1200"/>
            </a:lvl1pPr>
          </a:lstStyle>
          <a:p>
            <a:fld id="{91AA33BB-5012-4FA9-BC94-2423B0F96BF0}" type="datetimeFigureOut">
              <a:rPr lang="en-US" smtClean="0"/>
              <a:pPr/>
              <a:t>12/24/18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31" tIns="45716" rIns="91431" bIns="45716"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1" tIns="45716" rIns="91431" bIns="4571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4"/>
            <a:ext cx="2971800" cy="457200"/>
          </a:xfrm>
          <a:prstGeom prst="rect">
            <a:avLst/>
          </a:prstGeom>
        </p:spPr>
        <p:txBody>
          <a:bodyPr vert="horz" lIns="91431" tIns="45716" rIns="91431" bIns="45716"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4"/>
            <a:ext cx="2971800" cy="457200"/>
          </a:xfrm>
          <a:prstGeom prst="rect">
            <a:avLst/>
          </a:prstGeom>
        </p:spPr>
        <p:txBody>
          <a:bodyPr vert="horz" lIns="91431" tIns="45716" rIns="91431" bIns="45716" rtlCol="0" anchor="b"/>
          <a:lstStyle>
            <a:lvl1pPr algn="r">
              <a:defRPr sz="1200"/>
            </a:lvl1pPr>
          </a:lstStyle>
          <a:p>
            <a:fld id="{C18343ED-3762-4D46-A439-B4D407E13EF8}" type="slidenum">
              <a:rPr lang="en-US" smtClean="0"/>
              <a:pPr/>
              <a:t>‹#›</a:t>
            </a:fld>
            <a:endParaRPr lang="en-US"/>
          </a:p>
        </p:txBody>
      </p:sp>
    </p:spTree>
    <p:extLst>
      <p:ext uri="{BB962C8B-B14F-4D97-AF65-F5344CB8AC3E}">
        <p14:creationId xmlns:p14="http://schemas.microsoft.com/office/powerpoint/2010/main" val="3763231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Supported languages: JS (TS), GO, Python</a:t>
            </a:r>
          </a:p>
          <a:p>
            <a:endParaRPr lang="en-US" dirty="0"/>
          </a:p>
        </p:txBody>
      </p:sp>
      <p:sp>
        <p:nvSpPr>
          <p:cNvPr id="4" name="Slide Number Placeholder 3"/>
          <p:cNvSpPr>
            <a:spLocks noGrp="1"/>
          </p:cNvSpPr>
          <p:nvPr>
            <p:ph type="sldNum" sz="quarter" idx="5"/>
          </p:nvPr>
        </p:nvSpPr>
        <p:spPr/>
        <p:txBody>
          <a:bodyPr/>
          <a:lstStyle/>
          <a:p>
            <a:fld id="{C18343ED-3762-4D46-A439-B4D407E13EF8}" type="slidenum">
              <a:rPr lang="en-US" smtClean="0"/>
              <a:pPr/>
              <a:t>3</a:t>
            </a:fld>
            <a:endParaRPr lang="en-US"/>
          </a:p>
        </p:txBody>
      </p:sp>
    </p:spTree>
    <p:extLst>
      <p:ext uri="{BB962C8B-B14F-4D97-AF65-F5344CB8AC3E}">
        <p14:creationId xmlns:p14="http://schemas.microsoft.com/office/powerpoint/2010/main" val="165261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http://sdp-jenkins.com:8080</a:t>
            </a:r>
          </a:p>
          <a:p>
            <a:endParaRPr lang="en-US" dirty="0"/>
          </a:p>
        </p:txBody>
      </p:sp>
      <p:sp>
        <p:nvSpPr>
          <p:cNvPr id="4" name="Slide Number Placeholder 3"/>
          <p:cNvSpPr>
            <a:spLocks noGrp="1"/>
          </p:cNvSpPr>
          <p:nvPr>
            <p:ph type="sldNum" sz="quarter" idx="5"/>
          </p:nvPr>
        </p:nvSpPr>
        <p:spPr/>
        <p:txBody>
          <a:bodyPr/>
          <a:lstStyle/>
          <a:p>
            <a:fld id="{C18343ED-3762-4D46-A439-B4D407E13EF8}" type="slidenum">
              <a:rPr lang="en-US" smtClean="0"/>
              <a:pPr/>
              <a:t>12</a:t>
            </a:fld>
            <a:endParaRPr lang="en-US"/>
          </a:p>
        </p:txBody>
      </p:sp>
    </p:spTree>
    <p:extLst>
      <p:ext uri="{BB962C8B-B14F-4D97-AF65-F5344CB8AC3E}">
        <p14:creationId xmlns:p14="http://schemas.microsoft.com/office/powerpoint/2010/main" val="1175333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C18343ED-3762-4D46-A439-B4D407E13EF8}" type="slidenum">
              <a:rPr lang="en-US" smtClean="0"/>
              <a:pPr/>
              <a:t>13</a:t>
            </a:fld>
            <a:endParaRPr lang="en-US"/>
          </a:p>
        </p:txBody>
      </p:sp>
    </p:spTree>
    <p:extLst>
      <p:ext uri="{BB962C8B-B14F-4D97-AF65-F5344CB8AC3E}">
        <p14:creationId xmlns:p14="http://schemas.microsoft.com/office/powerpoint/2010/main" val="2956448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8343ED-3762-4D46-A439-B4D407E13EF8}" type="slidenum">
              <a:rPr lang="en-US" smtClean="0"/>
              <a:pPr/>
              <a:t>14</a:t>
            </a:fld>
            <a:endParaRPr lang="en-US"/>
          </a:p>
        </p:txBody>
      </p:sp>
    </p:spTree>
    <p:extLst>
      <p:ext uri="{BB962C8B-B14F-4D97-AF65-F5344CB8AC3E}">
        <p14:creationId xmlns:p14="http://schemas.microsoft.com/office/powerpoint/2010/main" val="8656745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C18343ED-3762-4D46-A439-B4D407E13EF8}" type="slidenum">
              <a:rPr lang="en-US" smtClean="0"/>
              <a:pPr/>
              <a:t>15</a:t>
            </a:fld>
            <a:endParaRPr lang="en-US"/>
          </a:p>
        </p:txBody>
      </p:sp>
    </p:spTree>
    <p:extLst>
      <p:ext uri="{BB962C8B-B14F-4D97-AF65-F5344CB8AC3E}">
        <p14:creationId xmlns:p14="http://schemas.microsoft.com/office/powerpoint/2010/main" val="4108746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Infrastructure as Code evolved to solve the problem of </a:t>
            </a:r>
            <a:r>
              <a:rPr lang="en-US" sz="1200" b="0" i="1" kern="1200" dirty="0">
                <a:solidFill>
                  <a:schemeClr val="tx1"/>
                </a:solidFill>
                <a:effectLst/>
                <a:latin typeface="+mn-lt"/>
                <a:ea typeface="+mn-ea"/>
                <a:cs typeface="+mn-cs"/>
              </a:rPr>
              <a:t>environment drift</a:t>
            </a:r>
            <a:r>
              <a:rPr lang="en-US" sz="1200" b="0" i="0" kern="1200" dirty="0">
                <a:solidFill>
                  <a:schemeClr val="tx1"/>
                </a:solidFill>
                <a:effectLst/>
                <a:latin typeface="+mn-lt"/>
                <a:ea typeface="+mn-ea"/>
                <a:cs typeface="+mn-cs"/>
              </a:rPr>
              <a:t> in the release pipeline</a:t>
            </a:r>
          </a:p>
          <a:p>
            <a:pPr marL="171450" indent="-171450">
              <a:buFont typeface="Arial" panose="020B0604020202020204" pitchFamily="34" charset="0"/>
              <a:buChar char="•"/>
            </a:pPr>
            <a:r>
              <a:rPr lang="en-US" sz="1200" b="0" i="1" kern="1200" dirty="0">
                <a:solidFill>
                  <a:schemeClr val="tx1"/>
                </a:solidFill>
                <a:effectLst/>
                <a:latin typeface="+mn-lt"/>
                <a:ea typeface="+mn-ea"/>
                <a:cs typeface="+mn-cs"/>
              </a:rPr>
              <a:t>Idempotence</a:t>
            </a:r>
            <a:r>
              <a:rPr lang="en-US" sz="1200" b="0" i="0" kern="1200" dirty="0">
                <a:solidFill>
                  <a:schemeClr val="tx1"/>
                </a:solidFill>
                <a:effectLst/>
                <a:latin typeface="+mn-lt"/>
                <a:ea typeface="+mn-ea"/>
                <a:cs typeface="+mn-cs"/>
              </a:rPr>
              <a:t> is a principle of Infrastructure as Code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Idempotency is achieved by either automatically configuring an existing target or by discarding the existing target and recreating a fresh environment.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Teams who implement IaC can deliver stable environments rapidly and at scale. </a:t>
            </a:r>
          </a:p>
        </p:txBody>
      </p:sp>
      <p:sp>
        <p:nvSpPr>
          <p:cNvPr id="4" name="Slide Number Placeholder 3"/>
          <p:cNvSpPr>
            <a:spLocks noGrp="1"/>
          </p:cNvSpPr>
          <p:nvPr>
            <p:ph type="sldNum" sz="quarter" idx="5"/>
          </p:nvPr>
        </p:nvSpPr>
        <p:spPr/>
        <p:txBody>
          <a:bodyPr/>
          <a:lstStyle/>
          <a:p>
            <a:fld id="{C18343ED-3762-4D46-A439-B4D407E13EF8}" type="slidenum">
              <a:rPr lang="en-US" smtClean="0"/>
              <a:pPr/>
              <a:t>4</a:t>
            </a:fld>
            <a:endParaRPr lang="en-US"/>
          </a:p>
        </p:txBody>
      </p:sp>
    </p:spTree>
    <p:extLst>
      <p:ext uri="{BB962C8B-B14F-4D97-AF65-F5344CB8AC3E}">
        <p14:creationId xmlns:p14="http://schemas.microsoft.com/office/powerpoint/2010/main" val="316400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8343ED-3762-4D46-A439-B4D407E13EF8}" type="slidenum">
              <a:rPr lang="en-US" smtClean="0"/>
              <a:pPr/>
              <a:t>5</a:t>
            </a:fld>
            <a:endParaRPr lang="en-US"/>
          </a:p>
        </p:txBody>
      </p:sp>
    </p:spTree>
    <p:extLst>
      <p:ext uri="{BB962C8B-B14F-4D97-AF65-F5344CB8AC3E}">
        <p14:creationId xmlns:p14="http://schemas.microsoft.com/office/powerpoint/2010/main" val="3420414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C18343ED-3762-4D46-A439-B4D407E13EF8}" type="slidenum">
              <a:rPr lang="en-US" smtClean="0"/>
              <a:pPr/>
              <a:t>6</a:t>
            </a:fld>
            <a:endParaRPr lang="en-US"/>
          </a:p>
        </p:txBody>
      </p:sp>
    </p:spTree>
    <p:extLst>
      <p:ext uri="{BB962C8B-B14F-4D97-AF65-F5344CB8AC3E}">
        <p14:creationId xmlns:p14="http://schemas.microsoft.com/office/powerpoint/2010/main" val="2472014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dirty="0">
                <a:solidFill>
                  <a:schemeClr val="tx2">
                    <a:lumMod val="75000"/>
                  </a:schemeClr>
                </a:solidFill>
              </a:rPr>
              <a:t>DSL = Domain specific language</a:t>
            </a:r>
          </a:p>
          <a:p>
            <a:pPr marL="0" algn="l" defTabSz="914400" rtl="0" eaLnBrk="1" latinLnBrk="0" hangingPunct="1"/>
            <a:r>
              <a:rPr lang="en-US" dirty="0">
                <a:solidFill>
                  <a:schemeClr val="tx2">
                    <a:lumMod val="75000"/>
                  </a:schemeClr>
                </a:solidFill>
              </a:rPr>
              <a:t>HCL = </a:t>
            </a:r>
            <a:r>
              <a:rPr lang="en-US" dirty="0" err="1">
                <a:solidFill>
                  <a:schemeClr val="tx2">
                    <a:lumMod val="75000"/>
                  </a:schemeClr>
                </a:solidFill>
              </a:rPr>
              <a:t>Hashicorp</a:t>
            </a:r>
            <a:r>
              <a:rPr lang="en-US" dirty="0">
                <a:solidFill>
                  <a:schemeClr val="tx2">
                    <a:lumMod val="75000"/>
                  </a:schemeClr>
                </a:solidFill>
              </a:rPr>
              <a:t> Configuration Language (HCL)</a:t>
            </a:r>
            <a:endParaRPr lang="en-US" dirty="0"/>
          </a:p>
        </p:txBody>
      </p:sp>
      <p:sp>
        <p:nvSpPr>
          <p:cNvPr id="4" name="Slide Number Placeholder 3"/>
          <p:cNvSpPr>
            <a:spLocks noGrp="1"/>
          </p:cNvSpPr>
          <p:nvPr>
            <p:ph type="sldNum" sz="quarter" idx="5"/>
          </p:nvPr>
        </p:nvSpPr>
        <p:spPr/>
        <p:txBody>
          <a:bodyPr/>
          <a:lstStyle/>
          <a:p>
            <a:fld id="{C18343ED-3762-4D46-A439-B4D407E13EF8}" type="slidenum">
              <a:rPr lang="en-US" smtClean="0"/>
              <a:pPr/>
              <a:t>7</a:t>
            </a:fld>
            <a:endParaRPr lang="en-US"/>
          </a:p>
        </p:txBody>
      </p:sp>
    </p:spTree>
    <p:extLst>
      <p:ext uri="{BB962C8B-B14F-4D97-AF65-F5344CB8AC3E}">
        <p14:creationId xmlns:p14="http://schemas.microsoft.com/office/powerpoint/2010/main" val="3912822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C18343ED-3762-4D46-A439-B4D407E13EF8}" type="slidenum">
              <a:rPr lang="en-US" smtClean="0"/>
              <a:pPr/>
              <a:t>8</a:t>
            </a:fld>
            <a:endParaRPr lang="en-US"/>
          </a:p>
        </p:txBody>
      </p:sp>
    </p:spTree>
    <p:extLst>
      <p:ext uri="{BB962C8B-B14F-4D97-AF65-F5344CB8AC3E}">
        <p14:creationId xmlns:p14="http://schemas.microsoft.com/office/powerpoint/2010/main" val="2107902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dirty="0"/>
              <a:t>Works with all major cloud providers</a:t>
            </a:r>
          </a:p>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C18343ED-3762-4D46-A439-B4D407E13EF8}" type="slidenum">
              <a:rPr lang="en-US" smtClean="0"/>
              <a:pPr/>
              <a:t>9</a:t>
            </a:fld>
            <a:endParaRPr lang="en-US"/>
          </a:p>
        </p:txBody>
      </p:sp>
    </p:spTree>
    <p:extLst>
      <p:ext uri="{BB962C8B-B14F-4D97-AF65-F5344CB8AC3E}">
        <p14:creationId xmlns:p14="http://schemas.microsoft.com/office/powerpoint/2010/main" val="1834090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8343ED-3762-4D46-A439-B4D407E13EF8}" type="slidenum">
              <a:rPr lang="en-US" smtClean="0"/>
              <a:pPr/>
              <a:t>10</a:t>
            </a:fld>
            <a:endParaRPr lang="en-US"/>
          </a:p>
        </p:txBody>
      </p:sp>
    </p:spTree>
    <p:extLst>
      <p:ext uri="{BB962C8B-B14F-4D97-AF65-F5344CB8AC3E}">
        <p14:creationId xmlns:p14="http://schemas.microsoft.com/office/powerpoint/2010/main" val="2393222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C18343ED-3762-4D46-A439-B4D407E13EF8}" type="slidenum">
              <a:rPr lang="en-US" smtClean="0"/>
              <a:pPr/>
              <a:t>11</a:t>
            </a:fld>
            <a:endParaRPr lang="en-US"/>
          </a:p>
        </p:txBody>
      </p:sp>
    </p:spTree>
    <p:extLst>
      <p:ext uri="{BB962C8B-B14F-4D97-AF65-F5344CB8AC3E}">
        <p14:creationId xmlns:p14="http://schemas.microsoft.com/office/powerpoint/2010/main" val="22091418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TextBox 10"/>
          <p:cNvSpPr txBox="1"/>
          <p:nvPr userDrawn="1"/>
        </p:nvSpPr>
        <p:spPr>
          <a:xfrm>
            <a:off x="774051" y="6362070"/>
            <a:ext cx="10506527" cy="261610"/>
          </a:xfrm>
          <a:prstGeom prst="rect">
            <a:avLst/>
          </a:prstGeom>
          <a:noFill/>
        </p:spPr>
        <p:txBody>
          <a:bodyPr wrap="square" lIns="0" rtlCol="0">
            <a:spAutoFit/>
          </a:bodyPr>
          <a:lstStyle/>
          <a:p>
            <a:pPr algn="l"/>
            <a:r>
              <a:rPr lang="en-US" sz="1100" kern="1200" dirty="0">
                <a:solidFill>
                  <a:schemeClr val="tx1">
                    <a:lumMod val="85000"/>
                    <a:lumOff val="15000"/>
                  </a:schemeClr>
                </a:solidFill>
                <a:latin typeface="Segoe" panose="020B0502040504020203" pitchFamily="34" charset="0"/>
                <a:ea typeface="+mn-ea"/>
                <a:cs typeface="+mn-cs"/>
              </a:rPr>
              <a:t>Copyright © SELA Software &amp; Education Labs, Ltd. | 14-18 Baruch Hirsch St., </a:t>
            </a:r>
            <a:r>
              <a:rPr lang="en-US" sz="1100" kern="1200" dirty="0" err="1">
                <a:solidFill>
                  <a:schemeClr val="tx1">
                    <a:lumMod val="85000"/>
                    <a:lumOff val="15000"/>
                  </a:schemeClr>
                </a:solidFill>
                <a:latin typeface="Segoe" panose="020B0502040504020203" pitchFamily="34" charset="0"/>
                <a:ea typeface="+mn-ea"/>
                <a:cs typeface="+mn-cs"/>
              </a:rPr>
              <a:t>Bnei</a:t>
            </a:r>
            <a:r>
              <a:rPr lang="en-US" sz="1100" kern="1200" dirty="0">
                <a:solidFill>
                  <a:schemeClr val="tx1">
                    <a:lumMod val="85000"/>
                    <a:lumOff val="15000"/>
                  </a:schemeClr>
                </a:solidFill>
                <a:latin typeface="Segoe" panose="020B0502040504020203" pitchFamily="34" charset="0"/>
                <a:ea typeface="+mn-ea"/>
                <a:cs typeface="+mn-cs"/>
              </a:rPr>
              <a:t> </a:t>
            </a:r>
            <a:r>
              <a:rPr lang="en-US" sz="1100" kern="1200" dirty="0" err="1">
                <a:solidFill>
                  <a:schemeClr val="tx1">
                    <a:lumMod val="85000"/>
                    <a:lumOff val="15000"/>
                  </a:schemeClr>
                </a:solidFill>
                <a:latin typeface="Segoe" panose="020B0502040504020203" pitchFamily="34" charset="0"/>
                <a:ea typeface="+mn-ea"/>
                <a:cs typeface="+mn-cs"/>
              </a:rPr>
              <a:t>Brak</a:t>
            </a:r>
            <a:r>
              <a:rPr lang="en-US" sz="1100" kern="1200">
                <a:solidFill>
                  <a:schemeClr val="tx1">
                    <a:lumMod val="85000"/>
                    <a:lumOff val="15000"/>
                  </a:schemeClr>
                </a:solidFill>
                <a:latin typeface="Segoe" panose="020B0502040504020203" pitchFamily="34" charset="0"/>
                <a:ea typeface="+mn-ea"/>
                <a:cs typeface="+mn-cs"/>
              </a:rPr>
              <a:t> 51202, Israel | www.selagroup.com</a:t>
            </a:r>
            <a:endParaRPr lang="en-US" sz="800" dirty="0">
              <a:solidFill>
                <a:schemeClr val="tx1">
                  <a:lumMod val="85000"/>
                  <a:lumOff val="15000"/>
                </a:schemeClr>
              </a:solidFill>
              <a:latin typeface="Segoe" panose="020B0502040504020203" pitchFamily="34" charset="0"/>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4051" y="534800"/>
            <a:ext cx="3509932" cy="483907"/>
          </a:xfrm>
          <a:prstGeom prst="rect">
            <a:avLst/>
          </a:prstGeom>
        </p:spPr>
      </p:pic>
      <p:grpSp>
        <p:nvGrpSpPr>
          <p:cNvPr id="2" name="Group 1"/>
          <p:cNvGrpSpPr/>
          <p:nvPr userDrawn="1"/>
        </p:nvGrpSpPr>
        <p:grpSpPr>
          <a:xfrm>
            <a:off x="6130112" y="548680"/>
            <a:ext cx="4150880" cy="759857"/>
            <a:chOff x="6130112" y="548680"/>
            <a:chExt cx="4150880" cy="759857"/>
          </a:xfrm>
        </p:grpSpPr>
        <p:grpSp>
          <p:nvGrpSpPr>
            <p:cNvPr id="8" name="Group 7"/>
            <p:cNvGrpSpPr/>
            <p:nvPr userDrawn="1"/>
          </p:nvGrpSpPr>
          <p:grpSpPr>
            <a:xfrm>
              <a:off x="6130112" y="548680"/>
              <a:ext cx="4150880" cy="492443"/>
              <a:chOff x="751782" y="609600"/>
              <a:chExt cx="3113160" cy="492443"/>
            </a:xfrm>
          </p:grpSpPr>
          <p:sp>
            <p:nvSpPr>
              <p:cNvPr id="10" name="TextBox 9"/>
              <p:cNvSpPr txBox="1"/>
              <p:nvPr/>
            </p:nvSpPr>
            <p:spPr>
              <a:xfrm>
                <a:off x="751782" y="609600"/>
                <a:ext cx="3113160" cy="492443"/>
              </a:xfrm>
              <a:prstGeom prst="rect">
                <a:avLst/>
              </a:prstGeom>
              <a:noFill/>
            </p:spPr>
            <p:txBody>
              <a:bodyPr wrap="none" rtlCol="1">
                <a:spAutoFit/>
              </a:bodyPr>
              <a:lstStyle/>
              <a:p>
                <a:pPr algn="l" rtl="0"/>
                <a:r>
                  <a:rPr lang="en-US" sz="2600" dirty="0">
                    <a:solidFill>
                      <a:srgbClr val="262E64"/>
                    </a:solidFill>
                    <a:latin typeface="Segoe UI Light" panose="020B0502040204020203" pitchFamily="34" charset="0"/>
                    <a:cs typeface="Segoe UI Light" panose="020B0502040204020203" pitchFamily="34" charset="0"/>
                  </a:rPr>
                  <a:t>SELA DEVELOPER PRACTICE</a:t>
                </a:r>
                <a:endParaRPr lang="he-IL" sz="2600" dirty="0">
                  <a:solidFill>
                    <a:srgbClr val="262E64"/>
                  </a:solidFill>
                  <a:latin typeface="Segoe UI Light" panose="020B0502040204020203" pitchFamily="34" charset="0"/>
                  <a:cs typeface="Segoe UI Light" panose="020B0502040204020203" pitchFamily="34" charset="0"/>
                </a:endParaRPr>
              </a:p>
            </p:txBody>
          </p:sp>
          <p:cxnSp>
            <p:nvCxnSpPr>
              <p:cNvPr id="12" name="Straight Connector 11"/>
              <p:cNvCxnSpPr/>
              <p:nvPr/>
            </p:nvCxnSpPr>
            <p:spPr>
              <a:xfrm>
                <a:off x="1374270" y="727075"/>
                <a:ext cx="0" cy="273050"/>
              </a:xfrm>
              <a:prstGeom prst="line">
                <a:avLst/>
              </a:prstGeom>
              <a:ln w="12700">
                <a:solidFill>
                  <a:srgbClr val="F08E1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724420" y="733888"/>
                <a:ext cx="0" cy="273050"/>
              </a:xfrm>
              <a:prstGeom prst="line">
                <a:avLst/>
              </a:prstGeom>
              <a:ln w="12700">
                <a:solidFill>
                  <a:srgbClr val="F08E1B"/>
                </a:solidFill>
              </a:ln>
            </p:spPr>
            <p:style>
              <a:lnRef idx="1">
                <a:schemeClr val="accent1"/>
              </a:lnRef>
              <a:fillRef idx="0">
                <a:schemeClr val="accent1"/>
              </a:fillRef>
              <a:effectRef idx="0">
                <a:schemeClr val="accent1"/>
              </a:effectRef>
              <a:fontRef idx="minor">
                <a:schemeClr val="tx1"/>
              </a:fontRef>
            </p:style>
          </p:cxnSp>
        </p:grpSp>
        <p:sp>
          <p:nvSpPr>
            <p:cNvPr id="9" name="TextBox 8"/>
            <p:cNvSpPr txBox="1"/>
            <p:nvPr userDrawn="1"/>
          </p:nvSpPr>
          <p:spPr>
            <a:xfrm>
              <a:off x="7388632" y="939205"/>
              <a:ext cx="1715535" cy="369332"/>
            </a:xfrm>
            <a:prstGeom prst="rect">
              <a:avLst/>
            </a:prstGeom>
            <a:noFill/>
          </p:spPr>
          <p:txBody>
            <a:bodyPr wrap="none" rtlCol="1">
              <a:spAutoFit/>
            </a:bodyPr>
            <a:lstStyle/>
            <a:p>
              <a:pPr algn="l" rtl="0"/>
              <a:r>
                <a:rPr lang="en-US" sz="1800" dirty="0">
                  <a:solidFill>
                    <a:srgbClr val="F08E1B"/>
                  </a:solidFill>
                  <a:latin typeface="Segoe UI Light" panose="020B0502040204020203" pitchFamily="34" charset="0"/>
                  <a:cs typeface="Segoe UI Light" panose="020B0502040204020203" pitchFamily="34" charset="0"/>
                </a:rPr>
                <a:t>July </a:t>
              </a:r>
              <a:r>
                <a:rPr lang="en-US" sz="1800" baseline="0" dirty="0">
                  <a:solidFill>
                    <a:srgbClr val="F08E1B"/>
                  </a:solidFill>
                  <a:latin typeface="Segoe UI Light" panose="020B0502040204020203" pitchFamily="34" charset="0"/>
                  <a:cs typeface="Segoe UI Light" panose="020B0502040204020203" pitchFamily="34" charset="0"/>
                </a:rPr>
                <a:t>03-05</a:t>
              </a:r>
              <a:r>
                <a:rPr lang="en-US" sz="1800" dirty="0">
                  <a:solidFill>
                    <a:srgbClr val="F08E1B"/>
                  </a:solidFill>
                  <a:latin typeface="Segoe UI Light" panose="020B0502040204020203" pitchFamily="34" charset="0"/>
                  <a:cs typeface="Segoe UI Light" panose="020B0502040204020203" pitchFamily="34" charset="0"/>
                </a:rPr>
                <a:t>, 2018</a:t>
              </a:r>
              <a:endParaRPr lang="he-IL" sz="1800" dirty="0">
                <a:solidFill>
                  <a:srgbClr val="F08E1B"/>
                </a:solidFill>
                <a:latin typeface="Segoe UI Light" panose="020B0502040204020203" pitchFamily="34" charset="0"/>
                <a:cs typeface="Segoe UI Light" panose="020B0502040204020203" pitchFamily="34" charset="0"/>
              </a:endParaRPr>
            </a:p>
          </p:txBody>
        </p:sp>
      </p:grpSp>
      <p:sp>
        <p:nvSpPr>
          <p:cNvPr id="15" name="Title 16"/>
          <p:cNvSpPr>
            <a:spLocks noGrp="1"/>
          </p:cNvSpPr>
          <p:nvPr userDrawn="1">
            <p:ph type="title" hasCustomPrompt="1"/>
          </p:nvPr>
        </p:nvSpPr>
        <p:spPr>
          <a:xfrm>
            <a:off x="1007435" y="2420891"/>
            <a:ext cx="7391400" cy="583441"/>
          </a:xfrm>
        </p:spPr>
        <p:txBody>
          <a:bodyPr/>
          <a:lstStyle>
            <a:lvl1pPr>
              <a:defRPr lang="en-US" sz="2600" baseline="0">
                <a:latin typeface="Segoe UI" panose="020B0502040204020203" pitchFamily="34" charset="0"/>
              </a:defRPr>
            </a:lvl1pPr>
          </a:lstStyle>
          <a:p>
            <a:pPr marL="0" lvl="0" indent="0">
              <a:spcBef>
                <a:spcPct val="20000"/>
              </a:spcBef>
              <a:buFont typeface="Arial" pitchFamily="34" charset="0"/>
            </a:pPr>
            <a:r>
              <a:rPr lang="en-US" dirty="0"/>
              <a:t>Speaker Name</a:t>
            </a:r>
          </a:p>
        </p:txBody>
      </p:sp>
      <p:sp>
        <p:nvSpPr>
          <p:cNvPr id="16" name="Text Placeholder 20"/>
          <p:cNvSpPr>
            <a:spLocks noGrp="1"/>
          </p:cNvSpPr>
          <p:nvPr userDrawn="1">
            <p:ph type="body" sz="quarter" idx="10" hasCustomPrompt="1"/>
          </p:nvPr>
        </p:nvSpPr>
        <p:spPr>
          <a:xfrm>
            <a:off x="1007535" y="3068638"/>
            <a:ext cx="7391301" cy="914400"/>
          </a:xfrm>
          <a:prstGeom prst="rect">
            <a:avLst/>
          </a:prstGeom>
        </p:spPr>
        <p:txBody>
          <a:bodyPr/>
          <a:lstStyle>
            <a:lvl1pPr marL="0" indent="0" algn="l" rtl="0">
              <a:buNone/>
              <a:defRPr lang="en-US" sz="3400" kern="1200" dirty="0">
                <a:solidFill>
                  <a:srgbClr val="262E64"/>
                </a:solidFill>
                <a:latin typeface="Segoe UI Semilight" panose="020B0402040204020203" pitchFamily="34" charset="0"/>
                <a:ea typeface="+mn-ea"/>
                <a:cs typeface="Segoe UI Semilight" panose="020B0402040204020203" pitchFamily="34" charset="0"/>
              </a:defRPr>
            </a:lvl1pPr>
            <a:lvl2pPr>
              <a:defRPr b="0" cap="none" spc="0">
                <a:ln w="0"/>
                <a:solidFill>
                  <a:schemeClr val="accent1"/>
                </a:solidFill>
                <a:effectLst>
                  <a:outerShdw blurRad="38100" dist="25400" dir="5400000" algn="ctr" rotWithShape="0">
                    <a:srgbClr val="6E747A">
                      <a:alpha val="43000"/>
                    </a:srgbClr>
                  </a:outerShdw>
                </a:effectLst>
              </a:defRPr>
            </a:lvl2pPr>
            <a:lvl3pPr>
              <a:defRPr b="0" cap="none" spc="0">
                <a:ln w="0"/>
                <a:solidFill>
                  <a:schemeClr val="accent1"/>
                </a:solidFill>
                <a:effectLst>
                  <a:outerShdw blurRad="38100" dist="25400" dir="5400000" algn="ctr" rotWithShape="0">
                    <a:srgbClr val="6E747A">
                      <a:alpha val="43000"/>
                    </a:srgbClr>
                  </a:outerShdw>
                </a:effectLst>
              </a:defRPr>
            </a:lvl3pPr>
            <a:lvl4pPr>
              <a:defRPr b="0" cap="none" spc="0">
                <a:ln w="0"/>
                <a:solidFill>
                  <a:schemeClr val="accent1"/>
                </a:solidFill>
                <a:effectLst>
                  <a:outerShdw blurRad="38100" dist="25400" dir="5400000" algn="ctr" rotWithShape="0">
                    <a:srgbClr val="6E747A">
                      <a:alpha val="43000"/>
                    </a:srgbClr>
                  </a:outerShdw>
                </a:effectLst>
              </a:defRPr>
            </a:lvl4pPr>
            <a:lvl5pPr>
              <a:defRPr b="0" cap="none" spc="0">
                <a:ln w="0"/>
                <a:solidFill>
                  <a:schemeClr val="accent1"/>
                </a:solidFill>
                <a:effectLst>
                  <a:outerShdw blurRad="38100" dist="25400" dir="5400000" algn="ctr" rotWithShape="0">
                    <a:srgbClr val="6E747A">
                      <a:alpha val="43000"/>
                    </a:srgbClr>
                  </a:outerShdw>
                </a:effectLst>
              </a:defRPr>
            </a:lvl5pPr>
          </a:lstStyle>
          <a:p>
            <a:pPr lvl="0"/>
            <a:r>
              <a:rPr lang="en-US" sz="3400" dirty="0">
                <a:solidFill>
                  <a:srgbClr val="262E64"/>
                </a:solidFill>
                <a:latin typeface="Segoe UI Semilight" panose="020B0402040204020203" pitchFamily="34" charset="0"/>
                <a:cs typeface="Segoe UI Semilight" panose="020B0402040204020203" pitchFamily="34" charset="0"/>
              </a:rPr>
              <a:t>Session Title</a:t>
            </a:r>
            <a:endParaRPr lang="en-US" dirty="0"/>
          </a:p>
        </p:txBody>
      </p:sp>
    </p:spTree>
  </p:cSld>
  <p:clrMapOvr>
    <a:masterClrMapping/>
  </p:clrMapOvr>
  <p:extLst mod="1">
    <p:ext uri="{DCECCB84-F9BA-43D5-87BE-67443E8EF086}">
      <p15:sldGuideLst xmlns:p15="http://schemas.microsoft.com/office/powerpoint/2012/main">
        <p15:guide id="1" orient="horz" pos="789" userDrawn="1">
          <p15:clr>
            <a:srgbClr val="FBAE40"/>
          </p15:clr>
        </p15:guide>
        <p15:guide id="2" pos="81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rgeCodeSnippets">
    <p:spTree>
      <p:nvGrpSpPr>
        <p:cNvPr id="1" name=""/>
        <p:cNvGrpSpPr/>
        <p:nvPr/>
      </p:nvGrpSpPr>
      <p:grpSpPr>
        <a:xfrm>
          <a:off x="0" y="0"/>
          <a:ext cx="0" cy="0"/>
          <a:chOff x="0" y="0"/>
          <a:chExt cx="0" cy="0"/>
        </a:xfrm>
      </p:grpSpPr>
      <p:sp>
        <p:nvSpPr>
          <p:cNvPr id="20" name="Text Placeholder 12"/>
          <p:cNvSpPr>
            <a:spLocks noGrp="1"/>
          </p:cNvSpPr>
          <p:nvPr>
            <p:ph type="body" sz="quarter" idx="15"/>
          </p:nvPr>
        </p:nvSpPr>
        <p:spPr>
          <a:xfrm>
            <a:off x="815413" y="1494000"/>
            <a:ext cx="10656920" cy="1502952"/>
          </a:xfrm>
          <a:prstGeom prst="rect">
            <a:avLst/>
          </a:prstGeom>
          <a:solidFill>
            <a:schemeClr val="bg1">
              <a:alpha val="69000"/>
            </a:schemeClr>
          </a:solidFill>
        </p:spPr>
        <p:txBody>
          <a:bodyPr tIns="90000">
            <a:normAutofit/>
          </a:bodyPr>
          <a:lstStyle>
            <a:lvl1pPr marL="342900" indent="-342900" algn="l" rtl="0">
              <a:buFontTx/>
              <a:buBlip>
                <a:blip r:embed="rId2"/>
              </a:buBlip>
              <a:defRPr>
                <a:latin typeface="Segoe" panose="020B0502040504020203" pitchFamily="34" charset="0"/>
              </a:defRPr>
            </a:lvl1pPr>
            <a:lvl2pPr marL="742950" indent="-285750" algn="l" rtl="0">
              <a:buFontTx/>
              <a:buBlip>
                <a:blip r:embed="rId2"/>
              </a:buBlip>
              <a:defRPr>
                <a:latin typeface="Segoe" panose="020B0502040504020203" pitchFamily="34" charset="0"/>
              </a:defRPr>
            </a:lvl2pPr>
            <a:lvl3pPr marL="1143000" indent="-228600" algn="l" rtl="0">
              <a:buFontTx/>
              <a:buBlip>
                <a:blip r:embed="rId2"/>
              </a:buBlip>
              <a:defRPr>
                <a:latin typeface="Segoe" panose="020B0502040504020203" pitchFamily="34" charset="0"/>
              </a:defRPr>
            </a:lvl3pPr>
            <a:lvl4pPr algn="l" rtl="0">
              <a:buFontTx/>
              <a:buBlip>
                <a:blip r:embed="rId3"/>
              </a:buBlip>
              <a:defRPr>
                <a:latin typeface="Segoe" panose="020B0502040504020203" pitchFamily="34" charset="0"/>
              </a:defRPr>
            </a:lvl4pPr>
            <a:lvl5pPr algn="l" rtl="0">
              <a:buFontTx/>
              <a:buBlip>
                <a:blip r:embed="rId3"/>
              </a:buBlip>
              <a:defRPr>
                <a:latin typeface="Segoe" panose="020B0502040504020203" pitchFamily="34" charset="0"/>
              </a:defRPr>
            </a:lvl5pPr>
          </a:lstStyle>
          <a:p>
            <a:pPr lvl="0"/>
            <a:r>
              <a:rPr lang="en-US"/>
              <a:t>Edit Master text styles</a:t>
            </a:r>
          </a:p>
        </p:txBody>
      </p:sp>
      <p:sp>
        <p:nvSpPr>
          <p:cNvPr id="21" name="Text Placeholder 14"/>
          <p:cNvSpPr>
            <a:spLocks noGrp="1"/>
          </p:cNvSpPr>
          <p:nvPr>
            <p:ph type="body" sz="quarter" idx="16"/>
          </p:nvPr>
        </p:nvSpPr>
        <p:spPr bwMode="blackWhite">
          <a:xfrm>
            <a:off x="803575" y="3140969"/>
            <a:ext cx="10668420" cy="3010450"/>
          </a:xfrm>
          <a:prstGeom prst="rect">
            <a:avLst/>
          </a:prstGeom>
          <a:solidFill>
            <a:srgbClr val="4B84C9">
              <a:alpha val="50000"/>
            </a:srgbClr>
          </a:solidFill>
        </p:spPr>
        <p:txBody>
          <a:bodyPr tIns="90000">
            <a:normAutofit/>
          </a:bodyPr>
          <a:lstStyle>
            <a:lvl1pPr algn="l" rtl="0">
              <a:buFont typeface="Arial" pitchFamily="34" charset="0"/>
              <a:buNone/>
              <a:defRPr lang="en-US" sz="1800" b="0" kern="1200" dirty="0" smtClean="0">
                <a:solidFill>
                  <a:schemeClr val="tx1"/>
                </a:solidFill>
                <a:latin typeface="Consolas" pitchFamily="49" charset="0"/>
                <a:ea typeface="+mn-ea"/>
                <a:cs typeface="Courier New" pitchFamily="49" charset="0"/>
              </a:defRPr>
            </a:lvl1pPr>
            <a:lvl2pPr>
              <a:buFont typeface="Arial" pitchFamily="34" charset="0"/>
              <a:buChar char="•"/>
              <a:defRPr lang="en-US" sz="1600" b="0" kern="1200" dirty="0" smtClean="0">
                <a:solidFill>
                  <a:schemeClr val="tx1"/>
                </a:solidFill>
                <a:latin typeface="Consolas" pitchFamily="49" charset="0"/>
                <a:ea typeface="+mn-ea"/>
                <a:cs typeface="Courier New" pitchFamily="49" charset="0"/>
              </a:defRPr>
            </a:lvl2pPr>
            <a:lvl3pPr>
              <a:buFont typeface="Arial" pitchFamily="34" charset="0"/>
              <a:buChar char="•"/>
              <a:defRPr lang="en-US" sz="1600" b="0" kern="1200" dirty="0" smtClean="0">
                <a:solidFill>
                  <a:schemeClr val="tx1"/>
                </a:solidFill>
                <a:latin typeface="Consolas" pitchFamily="49" charset="0"/>
                <a:ea typeface="+mn-ea"/>
                <a:cs typeface="Courier New" pitchFamily="49" charset="0"/>
              </a:defRPr>
            </a:lvl3pPr>
            <a:lvl4pPr>
              <a:buFont typeface="Arial" pitchFamily="34" charset="0"/>
              <a:buChar char="•"/>
              <a:defRPr lang="en-US" sz="1600" b="0" kern="1200" dirty="0" smtClean="0">
                <a:solidFill>
                  <a:schemeClr val="tx1"/>
                </a:solidFill>
                <a:latin typeface="Consolas" pitchFamily="49" charset="0"/>
                <a:ea typeface="+mn-ea"/>
                <a:cs typeface="Courier New" pitchFamily="49" charset="0"/>
              </a:defRPr>
            </a:lvl4pPr>
            <a:lvl5pPr>
              <a:buFont typeface="Arial" pitchFamily="34" charset="0"/>
              <a:buChar char="•"/>
              <a:defRPr lang="en-US" sz="1600" b="0" kern="1200" dirty="0">
                <a:solidFill>
                  <a:schemeClr val="tx1"/>
                </a:solidFill>
                <a:latin typeface="Consolas" pitchFamily="49" charset="0"/>
                <a:ea typeface="+mn-ea"/>
                <a:cs typeface="Courier New" pitchFamily="49" charset="0"/>
              </a:defRPr>
            </a:lvl5pPr>
          </a:lstStyle>
          <a:p>
            <a:pPr lvl="0"/>
            <a:r>
              <a:rPr lang="en-US"/>
              <a:t>Edit Master text styles</a:t>
            </a:r>
          </a:p>
        </p:txBody>
      </p:sp>
      <p:sp>
        <p:nvSpPr>
          <p:cNvPr id="5" name="Title Placeholder 1"/>
          <p:cNvSpPr>
            <a:spLocks noGrp="1"/>
          </p:cNvSpPr>
          <p:nvPr>
            <p:ph type="title"/>
          </p:nvPr>
        </p:nvSpPr>
        <p:spPr>
          <a:xfrm>
            <a:off x="815415" y="548680"/>
            <a:ext cx="10561173" cy="720000"/>
          </a:xfrm>
          <a:prstGeom prst="rect">
            <a:avLst/>
          </a:prstGeom>
        </p:spPr>
        <p:txBody>
          <a:bodyPr vert="horz" lIns="0" tIns="0" rIns="91440" bIns="45720" rtlCol="0" anchor="b" anchorCtr="0">
            <a:normAutofit/>
          </a:bodyPr>
          <a:lstStyle>
            <a:lvl1pPr>
              <a:defRPr baseline="0"/>
            </a:lvl1pPr>
          </a:lstStyle>
          <a:p>
            <a:r>
              <a:rPr lang="en-US"/>
              <a:t>Click to edit Master title style</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CodeSnippets">
    <p:spTree>
      <p:nvGrpSpPr>
        <p:cNvPr id="1" name=""/>
        <p:cNvGrpSpPr/>
        <p:nvPr/>
      </p:nvGrpSpPr>
      <p:grpSpPr>
        <a:xfrm>
          <a:off x="0" y="0"/>
          <a:ext cx="0" cy="0"/>
          <a:chOff x="0" y="0"/>
          <a:chExt cx="0" cy="0"/>
        </a:xfrm>
      </p:grpSpPr>
      <p:sp>
        <p:nvSpPr>
          <p:cNvPr id="22" name="Text Placeholder 12"/>
          <p:cNvSpPr>
            <a:spLocks noGrp="1"/>
          </p:cNvSpPr>
          <p:nvPr>
            <p:ph type="body" sz="quarter" idx="15"/>
          </p:nvPr>
        </p:nvSpPr>
        <p:spPr>
          <a:xfrm>
            <a:off x="815413" y="1494177"/>
            <a:ext cx="10673019" cy="1070904"/>
          </a:xfrm>
          <a:prstGeom prst="rect">
            <a:avLst/>
          </a:prstGeom>
          <a:solidFill>
            <a:schemeClr val="bg1">
              <a:alpha val="69000"/>
            </a:schemeClr>
          </a:solidFill>
        </p:spPr>
        <p:txBody>
          <a:bodyPr tIns="90000">
            <a:normAutofit/>
          </a:bodyPr>
          <a:lstStyle>
            <a:lvl1pPr marL="342900" indent="-342900" algn="l" rtl="0">
              <a:buFontTx/>
              <a:buBlip>
                <a:blip r:embed="rId2"/>
              </a:buBlip>
              <a:defRPr baseline="0">
                <a:latin typeface="Segoe" panose="020B0502040504020203" pitchFamily="34" charset="0"/>
              </a:defRPr>
            </a:lvl1pPr>
            <a:lvl2pPr marL="742950" indent="-285750" algn="l" rtl="0">
              <a:buFontTx/>
              <a:buBlip>
                <a:blip r:embed="rId2"/>
              </a:buBlip>
              <a:defRPr>
                <a:latin typeface="Segoe" panose="020B0502040504020203" pitchFamily="34" charset="0"/>
              </a:defRPr>
            </a:lvl2pPr>
            <a:lvl3pPr algn="l" rtl="0">
              <a:buFontTx/>
              <a:buBlip>
                <a:blip r:embed="rId3"/>
              </a:buBlip>
              <a:defRPr>
                <a:latin typeface="Segoe" panose="020B0502040504020203" pitchFamily="34" charset="0"/>
              </a:defRPr>
            </a:lvl3pPr>
            <a:lvl4pPr algn="l" rtl="0">
              <a:buFontTx/>
              <a:buBlip>
                <a:blip r:embed="rId3"/>
              </a:buBlip>
              <a:defRPr>
                <a:latin typeface="Segoe" panose="020B0502040504020203" pitchFamily="34" charset="0"/>
              </a:defRPr>
            </a:lvl4pPr>
            <a:lvl5pPr algn="l" rtl="0">
              <a:buFontTx/>
              <a:buBlip>
                <a:blip r:embed="rId3"/>
              </a:buBlip>
              <a:defRPr>
                <a:latin typeface="Segoe" panose="020B0502040504020203" pitchFamily="34" charset="0"/>
              </a:defRPr>
            </a:lvl5pPr>
          </a:lstStyle>
          <a:p>
            <a:pPr lvl="0"/>
            <a:r>
              <a:rPr lang="en-US"/>
              <a:t>Edit Master text styles</a:t>
            </a:r>
          </a:p>
        </p:txBody>
      </p:sp>
      <p:sp>
        <p:nvSpPr>
          <p:cNvPr id="23" name="Text Placeholder 14"/>
          <p:cNvSpPr>
            <a:spLocks noGrp="1"/>
          </p:cNvSpPr>
          <p:nvPr>
            <p:ph type="body" sz="quarter" idx="16"/>
          </p:nvPr>
        </p:nvSpPr>
        <p:spPr bwMode="blackWhite">
          <a:xfrm>
            <a:off x="815413" y="2630519"/>
            <a:ext cx="10684536" cy="1139423"/>
          </a:xfrm>
          <a:prstGeom prst="rect">
            <a:avLst/>
          </a:prstGeom>
          <a:solidFill>
            <a:srgbClr val="4B84C9">
              <a:alpha val="50000"/>
            </a:srgbClr>
          </a:solidFill>
        </p:spPr>
        <p:txBody>
          <a:bodyPr tIns="90000">
            <a:normAutofit/>
          </a:bodyPr>
          <a:lstStyle>
            <a:lvl1pPr algn="l" rtl="0">
              <a:buFont typeface="Arial" pitchFamily="34" charset="0"/>
              <a:buNone/>
              <a:defRPr lang="en-US" sz="1800" b="0" kern="1200" dirty="0" smtClean="0">
                <a:solidFill>
                  <a:schemeClr val="tx1"/>
                </a:solidFill>
                <a:latin typeface="Consolas" pitchFamily="49" charset="0"/>
                <a:ea typeface="+mn-ea"/>
                <a:cs typeface="Courier New" pitchFamily="49" charset="0"/>
              </a:defRPr>
            </a:lvl1pPr>
            <a:lvl2pPr>
              <a:buFont typeface="Arial" pitchFamily="34" charset="0"/>
              <a:buChar char="•"/>
              <a:defRPr lang="en-US" sz="1600" b="0" kern="1200" dirty="0" smtClean="0">
                <a:solidFill>
                  <a:schemeClr val="tx1"/>
                </a:solidFill>
                <a:latin typeface="Consolas" pitchFamily="49" charset="0"/>
                <a:ea typeface="+mn-ea"/>
                <a:cs typeface="Courier New" pitchFamily="49" charset="0"/>
              </a:defRPr>
            </a:lvl2pPr>
            <a:lvl3pPr>
              <a:buFont typeface="Arial" pitchFamily="34" charset="0"/>
              <a:buChar char="•"/>
              <a:defRPr lang="en-US" sz="1600" b="0" kern="1200" dirty="0" smtClean="0">
                <a:solidFill>
                  <a:schemeClr val="tx1"/>
                </a:solidFill>
                <a:latin typeface="Consolas" pitchFamily="49" charset="0"/>
                <a:ea typeface="+mn-ea"/>
                <a:cs typeface="Courier New" pitchFamily="49" charset="0"/>
              </a:defRPr>
            </a:lvl3pPr>
            <a:lvl4pPr>
              <a:buFont typeface="Arial" pitchFamily="34" charset="0"/>
              <a:buChar char="•"/>
              <a:defRPr lang="en-US" sz="1600" b="0" kern="1200" dirty="0" smtClean="0">
                <a:solidFill>
                  <a:schemeClr val="tx1"/>
                </a:solidFill>
                <a:latin typeface="Consolas" pitchFamily="49" charset="0"/>
                <a:ea typeface="+mn-ea"/>
                <a:cs typeface="Courier New" pitchFamily="49" charset="0"/>
              </a:defRPr>
            </a:lvl4pPr>
            <a:lvl5pPr>
              <a:buFont typeface="Arial" pitchFamily="34" charset="0"/>
              <a:buChar char="•"/>
              <a:defRPr lang="en-US" sz="1600" b="0" kern="1200" dirty="0">
                <a:solidFill>
                  <a:schemeClr val="tx1"/>
                </a:solidFill>
                <a:latin typeface="Consolas" pitchFamily="49" charset="0"/>
                <a:ea typeface="+mn-ea"/>
                <a:cs typeface="Courier New" pitchFamily="49" charset="0"/>
              </a:defRPr>
            </a:lvl5pPr>
          </a:lstStyle>
          <a:p>
            <a:pPr lvl="0"/>
            <a:r>
              <a:rPr lang="en-US"/>
              <a:t>Edit Master text styles</a:t>
            </a:r>
          </a:p>
        </p:txBody>
      </p:sp>
      <p:sp>
        <p:nvSpPr>
          <p:cNvPr id="7" name="Title Placeholder 1"/>
          <p:cNvSpPr>
            <a:spLocks noGrp="1"/>
          </p:cNvSpPr>
          <p:nvPr>
            <p:ph type="title"/>
          </p:nvPr>
        </p:nvSpPr>
        <p:spPr>
          <a:xfrm>
            <a:off x="815415" y="548680"/>
            <a:ext cx="10561173" cy="720000"/>
          </a:xfrm>
          <a:prstGeom prst="rect">
            <a:avLst/>
          </a:prstGeom>
        </p:spPr>
        <p:txBody>
          <a:bodyPr vert="horz" lIns="0" tIns="0" rIns="91440" bIns="45720" rtlCol="0" anchor="b" anchorCtr="0">
            <a:normAutofit/>
          </a:bodyPr>
          <a:lstStyle>
            <a:lvl1pPr>
              <a:defRPr baseline="0"/>
            </a:lvl1pPr>
          </a:lstStyle>
          <a:p>
            <a:r>
              <a:rPr lang="en-US"/>
              <a:t>Click to edit Master title style</a:t>
            </a:r>
            <a:endParaRPr lang="en-US" dirty="0"/>
          </a:p>
        </p:txBody>
      </p:sp>
      <p:sp>
        <p:nvSpPr>
          <p:cNvPr id="3" name="Text Placeholder 2"/>
          <p:cNvSpPr>
            <a:spLocks noGrp="1"/>
          </p:cNvSpPr>
          <p:nvPr>
            <p:ph type="body" sz="quarter" idx="17"/>
          </p:nvPr>
        </p:nvSpPr>
        <p:spPr>
          <a:xfrm>
            <a:off x="815016" y="3835374"/>
            <a:ext cx="10684933" cy="1073150"/>
          </a:xfrm>
          <a:prstGeom prst="rect">
            <a:avLst/>
          </a:prstGeom>
        </p:spPr>
        <p:txBody>
          <a:bodyPr/>
          <a:lstStyle>
            <a:lvl1pPr marL="0" indent="0">
              <a:buNone/>
              <a:defRPr lang="en-US" sz="2800" kern="1200" baseline="0" dirty="0">
                <a:solidFill>
                  <a:schemeClr val="tx1"/>
                </a:solidFill>
                <a:latin typeface="Segoe" panose="020B0502040504020203" pitchFamily="34" charset="0"/>
                <a:ea typeface="+mn-ea"/>
                <a:cs typeface="+mn-cs"/>
              </a:defRPr>
            </a:lvl1pPr>
            <a:lvl2pPr marL="342900" indent="-342900">
              <a:defRPr/>
            </a:lvl2pPr>
            <a:lvl3pPr marL="342900" indent="-342900">
              <a:defRPr/>
            </a:lvl3pPr>
            <a:lvl4pPr marL="342900" indent="-342900">
              <a:defRPr/>
            </a:lvl4pPr>
            <a:lvl5pPr marL="342900" indent="-342900">
              <a:defRPr/>
            </a:lvl5pPr>
          </a:lstStyle>
          <a:p>
            <a:pPr marL="342900" lvl="0" indent="-342900" algn="l" defTabSz="914400" rtl="0" eaLnBrk="1" latinLnBrk="0" hangingPunct="1">
              <a:spcBef>
                <a:spcPct val="20000"/>
              </a:spcBef>
              <a:buFontTx/>
              <a:buBlip>
                <a:blip r:embed="rId2"/>
              </a:buBlip>
            </a:pPr>
            <a:r>
              <a:rPr lang="en-US"/>
              <a:t>Edit Master text styles</a:t>
            </a:r>
          </a:p>
        </p:txBody>
      </p:sp>
      <p:sp>
        <p:nvSpPr>
          <p:cNvPr id="5" name="Text Placeholder 4"/>
          <p:cNvSpPr>
            <a:spLocks noGrp="1"/>
          </p:cNvSpPr>
          <p:nvPr>
            <p:ph type="body" sz="quarter" idx="18"/>
          </p:nvPr>
        </p:nvSpPr>
        <p:spPr>
          <a:xfrm>
            <a:off x="815016" y="4973962"/>
            <a:ext cx="10684933" cy="1119187"/>
          </a:xfrm>
          <a:prstGeom prst="rect">
            <a:avLst/>
          </a:prstGeom>
          <a:solidFill>
            <a:schemeClr val="accent1">
              <a:alpha val="50000"/>
            </a:schemeClr>
          </a:solidFill>
        </p:spPr>
        <p:txBody>
          <a:bodyPr/>
          <a:lstStyle>
            <a:lvl1pPr marL="0" indent="0">
              <a:defRPr lang="en-US" sz="1800" b="0" kern="1200" dirty="0" smtClean="0">
                <a:solidFill>
                  <a:schemeClr val="tx1"/>
                </a:solidFill>
                <a:latin typeface="Consolas" pitchFamily="49" charset="0"/>
                <a:ea typeface="+mn-ea"/>
                <a:cs typeface="Courier New" pitchFamily="49" charset="0"/>
              </a:defRPr>
            </a:lvl1pPr>
            <a:lvl2pPr marL="0" indent="0">
              <a:defRPr/>
            </a:lvl2pPr>
            <a:lvl3pPr marL="0" indent="0">
              <a:defRPr/>
            </a:lvl3pPr>
            <a:lvl4pPr marL="0" indent="0">
              <a:defRPr/>
            </a:lvl4pPr>
            <a:lvl5pPr marL="0" indent="0">
              <a:defRPr/>
            </a:lvl5pPr>
          </a:lstStyle>
          <a:p>
            <a:pPr marL="342900" lvl="0" indent="-342900" algn="l" defTabSz="914400" rtl="0" eaLnBrk="1" latinLnBrk="0" hangingPunct="1">
              <a:spcBef>
                <a:spcPct val="20000"/>
              </a:spcBef>
              <a:buFont typeface="Arial" pitchFamily="34" charset="0"/>
              <a:buNone/>
            </a:pPr>
            <a:r>
              <a:rPr lang="en-US"/>
              <a:t>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7" name="TextBox 6"/>
          <p:cNvSpPr txBox="1"/>
          <p:nvPr userDrawn="1"/>
        </p:nvSpPr>
        <p:spPr>
          <a:xfrm>
            <a:off x="1871531" y="2492896"/>
            <a:ext cx="5702202" cy="1631216"/>
          </a:xfrm>
          <a:prstGeom prst="rect">
            <a:avLst/>
          </a:prstGeom>
          <a:noFill/>
        </p:spPr>
        <p:txBody>
          <a:bodyPr wrap="none" rtlCol="0">
            <a:spAutoFit/>
          </a:bodyPr>
          <a:lstStyle/>
          <a:p>
            <a:r>
              <a:rPr lang="en-US" sz="10000" b="1" dirty="0">
                <a:solidFill>
                  <a:schemeClr val="tx1">
                    <a:lumMod val="65000"/>
                    <a:lumOff val="35000"/>
                  </a:schemeClr>
                </a:solidFill>
                <a:latin typeface="Segoe Light" panose="020B0302040504020203" pitchFamily="34" charset="0"/>
              </a:rPr>
              <a:t>Questions</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28948" y="1988843"/>
            <a:ext cx="2043387" cy="2844235"/>
          </a:xfrm>
          <a:prstGeom prst="rect">
            <a:avLst/>
          </a:prstGeom>
          <a:effectLst>
            <a:outerShdw blurRad="50800" dist="12700" dir="2220000" sx="102000" sy="102000" algn="ctr" rotWithShape="0">
              <a:srgbClr val="000000">
                <a:alpha val="35000"/>
              </a:srgbClr>
            </a:outerShdw>
            <a:softEdge rad="0"/>
          </a:effectLst>
        </p:spPr>
      </p:pic>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2000" fill="hold" nodeType="withEffect">
                                      <p:stCondLst>
                                        <p:cond delay="3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100"/>
                                            <p:tgtEl>
                                              <p:spTgt spid="7"/>
                                            </p:tgtEl>
                                          </p:cBhvr>
                                        </p:animEffect>
                                      </p:childTnLst>
                                    </p:cTn>
                                  </p:par>
                                  <p:par>
                                    <p:cTn id="12" presetID="35" presetClass="path" presetSubtype="0" fill="hold" grpId="1" nodeType="withEffect" p14:presetBounceEnd="42000">
                                      <p:stCondLst>
                                        <p:cond delay="500"/>
                                      </p:stCondLst>
                                      <p:childTnLst>
                                        <p:animMotion origin="layout" path="M 0.48837 2.59259E-6 L -4.16667E-6 2.59259E-6 " pathEditMode="relative" rAng="0" ptsTypes="AA" p14:bounceEnd="42000">
                                          <p:cBhvr>
                                            <p:cTn id="13" dur="1100" fill="hold"/>
                                            <p:tgtEl>
                                              <p:spTgt spid="7"/>
                                            </p:tgtEl>
                                            <p:attrNameLst>
                                              <p:attrName>ppt_x</p:attrName>
                                              <p:attrName>ppt_y</p:attrName>
                                            </p:attrNameLst>
                                          </p:cBhvr>
                                          <p:rCtr x="-2442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2000" fill="hold" nodeType="withEffect">
                                      <p:stCondLst>
                                        <p:cond delay="3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100"/>
                                            <p:tgtEl>
                                              <p:spTgt spid="7"/>
                                            </p:tgtEl>
                                          </p:cBhvr>
                                        </p:animEffect>
                                      </p:childTnLst>
                                    </p:cTn>
                                  </p:par>
                                  <p:par>
                                    <p:cTn id="12" presetID="35" presetClass="path" presetSubtype="0" fill="hold" grpId="1" nodeType="withEffect">
                                      <p:stCondLst>
                                        <p:cond delay="500"/>
                                      </p:stCondLst>
                                      <p:childTnLst>
                                        <p:animMotion origin="layout" path="M 0.48837 2.59259E-6 L -4.16667E-6 2.59259E-6 " pathEditMode="relative" rAng="0" ptsTypes="AA">
                                          <p:cBhvr>
                                            <p:cTn id="13" dur="1100" fill="hold"/>
                                            <p:tgtEl>
                                              <p:spTgt spid="7"/>
                                            </p:tgtEl>
                                            <p:attrNameLst>
                                              <p:attrName>ppt_x</p:attrName>
                                              <p:attrName>ppt_y</p:attrName>
                                            </p:attrNameLst>
                                          </p:cBhvr>
                                          <p:rCtr x="-2442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2" name="Text Placeholder 11"/>
          <p:cNvSpPr>
            <a:spLocks noGrp="1"/>
          </p:cNvSpPr>
          <p:nvPr>
            <p:ph type="body" sz="quarter" idx="13"/>
          </p:nvPr>
        </p:nvSpPr>
        <p:spPr>
          <a:xfrm>
            <a:off x="815413" y="1492164"/>
            <a:ext cx="10656920" cy="4673143"/>
          </a:xfrm>
          <a:prstGeom prst="rect">
            <a:avLst/>
          </a:prstGeom>
          <a:solidFill>
            <a:schemeClr val="bg1">
              <a:alpha val="69000"/>
            </a:schemeClr>
          </a:solidFill>
        </p:spPr>
        <p:txBody>
          <a:bodyPr>
            <a:normAutofit/>
          </a:bodyPr>
          <a:lstStyle>
            <a:lvl1pPr marL="342900" indent="-342900" algn="l" rtl="0">
              <a:buSzPct val="75000"/>
              <a:buFontTx/>
              <a:buBlip>
                <a:blip r:embed="rId2"/>
              </a:buBlip>
              <a:defRPr sz="2800" b="0">
                <a:latin typeface="Segoe" panose="020B0502040504020203" pitchFamily="34" charset="0"/>
              </a:defRPr>
            </a:lvl1pPr>
            <a:lvl2pPr>
              <a:buNone/>
              <a:defRPr/>
            </a:lvl2pPr>
            <a:lvl3pPr>
              <a:buNone/>
              <a:defRPr/>
            </a:lvl3pPr>
            <a:lvl4pPr>
              <a:buNone/>
              <a:defRPr/>
            </a:lvl4pPr>
          </a:lstStyle>
          <a:p>
            <a:pPr lvl="0"/>
            <a:r>
              <a:rPr lang="en-US"/>
              <a:t>Edit Master text styles</a:t>
            </a:r>
          </a:p>
        </p:txBody>
      </p:sp>
      <p:sp>
        <p:nvSpPr>
          <p:cNvPr id="5" name="Title Placeholder 1"/>
          <p:cNvSpPr>
            <a:spLocks noGrp="1"/>
          </p:cNvSpPr>
          <p:nvPr>
            <p:ph type="title"/>
          </p:nvPr>
        </p:nvSpPr>
        <p:spPr>
          <a:xfrm>
            <a:off x="815415" y="548680"/>
            <a:ext cx="10561173" cy="720000"/>
          </a:xfrm>
          <a:prstGeom prst="rect">
            <a:avLst/>
          </a:prstGeom>
        </p:spPr>
        <p:txBody>
          <a:bodyPr vert="horz" lIns="0" tIns="0" rIns="91440" bIns="45720" rtlCol="0" anchor="b" anchorCtr="0">
            <a:normAutofit/>
          </a:bodyPr>
          <a:lstStyle>
            <a:lvl1pPr>
              <a:defRPr baseline="0"/>
            </a:lvl1pPr>
          </a:lstStyle>
          <a:p>
            <a:r>
              <a:rPr lang="en-US"/>
              <a:t>Click to edit Master title style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oduleAgenda">
    <p:spTree>
      <p:nvGrpSpPr>
        <p:cNvPr id="1" name=""/>
        <p:cNvGrpSpPr/>
        <p:nvPr/>
      </p:nvGrpSpPr>
      <p:grpSpPr>
        <a:xfrm>
          <a:off x="0" y="0"/>
          <a:ext cx="0" cy="0"/>
          <a:chOff x="0" y="0"/>
          <a:chExt cx="0" cy="0"/>
        </a:xfrm>
      </p:grpSpPr>
      <p:sp>
        <p:nvSpPr>
          <p:cNvPr id="13" name="Text Placeholder 11"/>
          <p:cNvSpPr>
            <a:spLocks noGrp="1"/>
          </p:cNvSpPr>
          <p:nvPr>
            <p:ph type="body" sz="quarter" idx="13"/>
          </p:nvPr>
        </p:nvSpPr>
        <p:spPr>
          <a:xfrm>
            <a:off x="815413" y="1492164"/>
            <a:ext cx="10656920" cy="4673143"/>
          </a:xfrm>
          <a:prstGeom prst="rect">
            <a:avLst/>
          </a:prstGeom>
          <a:noFill/>
        </p:spPr>
        <p:txBody>
          <a:bodyPr>
            <a:normAutofit/>
          </a:bodyPr>
          <a:lstStyle>
            <a:lvl1pPr marL="342900" indent="-342900" algn="l" rtl="0">
              <a:buSzPct val="75000"/>
              <a:buFontTx/>
              <a:buBlip>
                <a:blip r:embed="rId2"/>
              </a:buBlip>
              <a:defRPr sz="2800" b="0">
                <a:latin typeface="Segoe" panose="020B0502040504020203" pitchFamily="34" charset="0"/>
              </a:defRPr>
            </a:lvl1pPr>
            <a:lvl2pPr>
              <a:buNone/>
              <a:defRPr/>
            </a:lvl2pPr>
            <a:lvl3pPr>
              <a:buNone/>
              <a:defRPr/>
            </a:lvl3pPr>
            <a:lvl4pPr>
              <a:buNone/>
              <a:defRPr/>
            </a:lvl4pPr>
          </a:lstStyle>
          <a:p>
            <a:pPr lvl="0"/>
            <a:r>
              <a:rPr lang="en-US"/>
              <a:t>Edit Master text styles</a:t>
            </a:r>
          </a:p>
        </p:txBody>
      </p:sp>
      <p:sp>
        <p:nvSpPr>
          <p:cNvPr id="4" name="Title Placeholder 1"/>
          <p:cNvSpPr>
            <a:spLocks noGrp="1"/>
          </p:cNvSpPr>
          <p:nvPr>
            <p:ph type="title" hasCustomPrompt="1"/>
          </p:nvPr>
        </p:nvSpPr>
        <p:spPr>
          <a:xfrm>
            <a:off x="815415" y="548680"/>
            <a:ext cx="10561173" cy="720000"/>
          </a:xfrm>
          <a:prstGeom prst="rect">
            <a:avLst/>
          </a:prstGeom>
        </p:spPr>
        <p:txBody>
          <a:bodyPr vert="horz" lIns="0" tIns="0" rIns="91440" bIns="45720" rtlCol="0" anchor="b" anchorCtr="0">
            <a:normAutofit/>
          </a:bodyPr>
          <a:lstStyle>
            <a:lvl1pPr>
              <a:defRPr baseline="0"/>
            </a:lvl1pPr>
          </a:lstStyle>
          <a:p>
            <a:r>
              <a:rPr lang="en-US" dirty="0"/>
              <a:t>Agenda</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ps">
    <p:spTree>
      <p:nvGrpSpPr>
        <p:cNvPr id="1" name=""/>
        <p:cNvGrpSpPr/>
        <p:nvPr/>
      </p:nvGrpSpPr>
      <p:grpSpPr>
        <a:xfrm>
          <a:off x="0" y="0"/>
          <a:ext cx="0" cy="0"/>
          <a:chOff x="0" y="0"/>
          <a:chExt cx="0" cy="0"/>
        </a:xfrm>
      </p:grpSpPr>
      <p:sp>
        <p:nvSpPr>
          <p:cNvPr id="11" name="Text Placeholder 10"/>
          <p:cNvSpPr>
            <a:spLocks noGrp="1"/>
          </p:cNvSpPr>
          <p:nvPr>
            <p:ph type="body" sz="quarter" idx="15"/>
          </p:nvPr>
        </p:nvSpPr>
        <p:spPr>
          <a:xfrm>
            <a:off x="9840417" y="2348344"/>
            <a:ext cx="2207355" cy="3900056"/>
          </a:xfrm>
          <a:prstGeom prst="rect">
            <a:avLst/>
          </a:prstGeom>
          <a:solidFill>
            <a:schemeClr val="bg1">
              <a:alpha val="69000"/>
            </a:schemeClr>
          </a:solidFill>
        </p:spPr>
        <p:txBody>
          <a:bodyPr>
            <a:normAutofit/>
          </a:bodyPr>
          <a:lstStyle>
            <a:lvl1pPr marL="115888" indent="-115888" algn="l" rtl="0">
              <a:buFont typeface="Arial" pitchFamily="34" charset="0"/>
              <a:buChar char="•"/>
              <a:defRPr sz="1400"/>
            </a:lvl1pPr>
          </a:lstStyle>
          <a:p>
            <a:pPr lvl="0"/>
            <a:r>
              <a:rPr lang="en-US"/>
              <a:t>Edit Master text styles</a:t>
            </a:r>
          </a:p>
        </p:txBody>
      </p:sp>
      <p:sp>
        <p:nvSpPr>
          <p:cNvPr id="17" name="Text Placeholder 16"/>
          <p:cNvSpPr>
            <a:spLocks noGrp="1"/>
          </p:cNvSpPr>
          <p:nvPr>
            <p:ph type="body" sz="quarter" idx="16"/>
          </p:nvPr>
        </p:nvSpPr>
        <p:spPr>
          <a:xfrm>
            <a:off x="815413" y="1524000"/>
            <a:ext cx="8737600" cy="4724400"/>
          </a:xfrm>
          <a:prstGeom prst="rect">
            <a:avLst/>
          </a:prstGeom>
          <a:solidFill>
            <a:schemeClr val="bg1">
              <a:alpha val="69000"/>
            </a:schemeClr>
          </a:solidFill>
          <a:ln>
            <a:noFill/>
          </a:ln>
        </p:spPr>
        <p:txBody>
          <a:bodyPr/>
          <a:lstStyle>
            <a:lvl1pPr marL="342900" indent="-342900" algn="l" rtl="0">
              <a:buFontTx/>
              <a:buBlip>
                <a:blip r:embed="rId2"/>
              </a:buBlip>
              <a:defRPr/>
            </a:lvl1pPr>
            <a:lvl2pPr marL="742950" indent="-285750" algn="l" rtl="0">
              <a:buFontTx/>
              <a:buBlip>
                <a:blip r:embed="rId2"/>
              </a:buBlip>
              <a:defRPr/>
            </a:lvl2pPr>
            <a:lvl3pPr marL="1143000" indent="-228600" algn="l" rtl="0">
              <a:buFontTx/>
              <a:buBlip>
                <a:blip r:embed="rId2"/>
              </a:buBlip>
              <a:defRPr/>
            </a:lvl3pPr>
            <a:lvl4pPr marL="1600200" indent="-228600" algn="l" rtl="0">
              <a:buFontTx/>
              <a:buBlip>
                <a:blip r:embed="rId2"/>
              </a:buBlip>
              <a:defRPr/>
            </a:lvl4pPr>
            <a:lvl5pPr marL="2057400" indent="-228600" algn="l" rtl="0">
              <a:buFontTx/>
              <a:buBlip>
                <a:blip r:embed="rId2"/>
              </a:buBlip>
              <a:defRPr/>
            </a:lvl5pPr>
          </a:lstStyle>
          <a:p>
            <a:pPr lvl="0"/>
            <a:r>
              <a:rPr lang="en-US"/>
              <a:t>Edit Master text styles</a:t>
            </a:r>
          </a:p>
        </p:txBody>
      </p:sp>
      <p:sp>
        <p:nvSpPr>
          <p:cNvPr id="14" name="TextBox 13"/>
          <p:cNvSpPr txBox="1"/>
          <p:nvPr userDrawn="1"/>
        </p:nvSpPr>
        <p:spPr>
          <a:xfrm>
            <a:off x="10639589" y="1524001"/>
            <a:ext cx="1301552" cy="615553"/>
          </a:xfrm>
          <a:prstGeom prst="rect">
            <a:avLst/>
          </a:prstGeom>
          <a:effectLst>
            <a:outerShdw blurRad="50800" dist="12700" dir="2220000" sx="102000" sy="102000" algn="ctr" rotWithShape="0">
              <a:srgbClr val="000000">
                <a:alpha val="35000"/>
              </a:srgbClr>
            </a:outerShdw>
            <a:softEdge rad="0"/>
          </a:effectLst>
        </p:spPr>
        <p:txBody>
          <a:bodyPr vert="horz" wrap="square" lIns="0" tIns="0" rIns="0" bIns="0" rtlCol="0" anchor="t" anchorCtr="0">
            <a:spAutoFit/>
          </a:bodyPr>
          <a:lstStyle>
            <a:lvl1pPr>
              <a:spcBef>
                <a:spcPct val="0"/>
              </a:spcBef>
              <a:buNone/>
              <a:defRPr lang="en-US" sz="4000" b="0" dirty="0" smtClean="0">
                <a:ln w="3175">
                  <a:noFill/>
                </a:ln>
                <a:solidFill>
                  <a:srgbClr val="F08E1B"/>
                </a:solidFill>
                <a:effectLst/>
                <a:latin typeface="Segoe Light" panose="020B0302040504020203" pitchFamily="34" charset="0"/>
                <a:cs typeface="Segoe UI" panose="020B0502040204020203" pitchFamily="34" charset="0"/>
              </a:defRPr>
            </a:lvl1pPr>
          </a:lstStyle>
          <a:p>
            <a:pPr lvl="0"/>
            <a:r>
              <a:rPr lang="en-US" sz="4000" b="1" dirty="0">
                <a:effectLst>
                  <a:outerShdw blurRad="38100" dist="38100" dir="2700000" algn="tl">
                    <a:srgbClr val="000000">
                      <a:alpha val="43137"/>
                    </a:srgbClr>
                  </a:outerShdw>
                </a:effectLst>
                <a:latin typeface="Segoe" panose="020B0502040504020203" pitchFamily="34" charset="0"/>
                <a:cs typeface="Consolas" panose="020B0609020204030204" pitchFamily="49" charset="0"/>
              </a:rPr>
              <a:t>tips</a:t>
            </a:r>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18788" y="1414674"/>
            <a:ext cx="1250813" cy="938110"/>
          </a:xfrm>
          <a:prstGeom prst="rect">
            <a:avLst/>
          </a:prstGeom>
          <a:effectLst>
            <a:outerShdw blurRad="50800" dist="12700" dir="2220000" sx="102000" sy="102000" algn="ctr" rotWithShape="0">
              <a:srgbClr val="000000">
                <a:alpha val="35000"/>
              </a:srgbClr>
            </a:outerShdw>
            <a:softEdge rad="0"/>
          </a:effectLst>
        </p:spPr>
      </p:pic>
      <p:sp>
        <p:nvSpPr>
          <p:cNvPr id="7" name="Title Placeholder 1"/>
          <p:cNvSpPr>
            <a:spLocks noGrp="1"/>
          </p:cNvSpPr>
          <p:nvPr>
            <p:ph type="title" hasCustomPrompt="1"/>
          </p:nvPr>
        </p:nvSpPr>
        <p:spPr>
          <a:xfrm>
            <a:off x="815415" y="548680"/>
            <a:ext cx="10561173" cy="720000"/>
          </a:xfrm>
          <a:prstGeom prst="rect">
            <a:avLst/>
          </a:prstGeom>
        </p:spPr>
        <p:txBody>
          <a:bodyPr vert="horz" lIns="0" tIns="0" rIns="91440" bIns="45720" rtlCol="0" anchor="b" anchorCtr="0">
            <a:normAutofit/>
          </a:bodyPr>
          <a:lstStyle>
            <a:lvl1pPr>
              <a:defRPr baseline="0"/>
            </a:lvl1pPr>
          </a:lstStyle>
          <a:p>
            <a:r>
              <a:rPr lang="en-US" dirty="0"/>
              <a:t>Click to add tips title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815415" y="548680"/>
            <a:ext cx="10561173" cy="720000"/>
          </a:xfrm>
          <a:prstGeom prst="rect">
            <a:avLst/>
          </a:prstGeom>
        </p:spPr>
        <p:txBody>
          <a:bodyPr vert="horz" lIns="0" tIns="0" rIns="91440" bIns="45720" rtlCol="0" anchor="b" anchorCtr="0">
            <a:normAutofit/>
          </a:bodyPr>
          <a:lstStyle>
            <a:lvl1pPr>
              <a:defRPr baseline="0"/>
            </a:lvl1pPr>
          </a:lstStyle>
          <a:p>
            <a:r>
              <a:rPr lang="en-US"/>
              <a:t>Click to edit Master title style</a:t>
            </a:r>
            <a:endParaRPr lang="en-US" dirty="0"/>
          </a:p>
        </p:txBody>
      </p:sp>
    </p:spTree>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mpty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587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ypical page">
    <p:spTree>
      <p:nvGrpSpPr>
        <p:cNvPr id="1" name=""/>
        <p:cNvGrpSpPr/>
        <p:nvPr/>
      </p:nvGrpSpPr>
      <p:grpSpPr>
        <a:xfrm>
          <a:off x="0" y="0"/>
          <a:ext cx="0" cy="0"/>
          <a:chOff x="0" y="0"/>
          <a:chExt cx="0" cy="0"/>
        </a:xfrm>
      </p:grpSpPr>
      <p:sp>
        <p:nvSpPr>
          <p:cNvPr id="2" name="Title 1"/>
          <p:cNvSpPr>
            <a:spLocks noGrp="1"/>
          </p:cNvSpPr>
          <p:nvPr>
            <p:ph type="title"/>
          </p:nvPr>
        </p:nvSpPr>
        <p:spPr>
          <a:xfrm>
            <a:off x="815413" y="548680"/>
            <a:ext cx="10657184" cy="720000"/>
          </a:xfrm>
        </p:spPr>
        <p:txBody>
          <a:bodyPr vert="horz" lIns="0" tIns="0" rIns="91440" bIns="45720" rtlCol="0" anchor="b" anchorCtr="0">
            <a:normAutofit/>
          </a:bodyPr>
          <a:lstStyle>
            <a:lvl1pPr>
              <a:defRPr lang="en-US" dirty="0"/>
            </a:lvl1pPr>
          </a:lstStyle>
          <a:p>
            <a:pPr lvl="0"/>
            <a:r>
              <a:rPr lang="en-US"/>
              <a:t>Click to edit Master title style</a:t>
            </a:r>
            <a:endParaRPr lang="en-US" dirty="0"/>
          </a:p>
        </p:txBody>
      </p:sp>
      <p:sp>
        <p:nvSpPr>
          <p:cNvPr id="3" name="Content Placeholder 2"/>
          <p:cNvSpPr>
            <a:spLocks noGrp="1"/>
          </p:cNvSpPr>
          <p:nvPr>
            <p:ph idx="1"/>
          </p:nvPr>
        </p:nvSpPr>
        <p:spPr>
          <a:xfrm>
            <a:off x="815413" y="1492161"/>
            <a:ext cx="10657184" cy="4648200"/>
          </a:xfrm>
          <a:prstGeom prst="rect">
            <a:avLst/>
          </a:prstGeom>
        </p:spPr>
        <p:txBody>
          <a:bodyPr lIns="0">
            <a:normAutofit/>
          </a:bodyPr>
          <a:lstStyle>
            <a:lvl1pPr marL="342900" indent="-342900" algn="l" rtl="0">
              <a:buFontTx/>
              <a:buBlip>
                <a:blip r:embed="rId2"/>
              </a:buBlip>
              <a:defRPr>
                <a:latin typeface="Segoe" panose="020B0502040504020203" pitchFamily="34" charset="0"/>
              </a:defRPr>
            </a:lvl1pPr>
            <a:lvl2pPr marL="742950" indent="-285750" algn="l" rtl="0">
              <a:buFontTx/>
              <a:buBlip>
                <a:blip r:embed="rId2"/>
              </a:buBlip>
              <a:defRPr>
                <a:latin typeface="Segoe" panose="020B0502040504020203" pitchFamily="34" charset="0"/>
              </a:defRPr>
            </a:lvl2pPr>
            <a:lvl3pPr marL="1143000" indent="-228600" algn="l" rtl="0">
              <a:buFontTx/>
              <a:buBlip>
                <a:blip r:embed="rId2"/>
              </a:buBlip>
              <a:defRPr>
                <a:latin typeface="Segoe" panose="020B0502040504020203" pitchFamily="34" charset="0"/>
              </a:defRPr>
            </a:lvl3pPr>
            <a:lvl4pPr marL="1600200" indent="-228600" algn="l" rtl="0">
              <a:buFontTx/>
              <a:buBlip>
                <a:blip r:embed="rId2"/>
              </a:buBlip>
              <a:defRPr>
                <a:latin typeface="Segoe" panose="020B0502040504020203" pitchFamily="34" charset="0"/>
              </a:defRPr>
            </a:lvl4pPr>
            <a:lvl5pPr marL="2057400" indent="-228600" algn="l" rtl="0">
              <a:buFontTx/>
              <a:buBlip>
                <a:blip r:embed="rId2"/>
              </a:buBlip>
              <a:defRPr>
                <a:latin typeface="Segoe" panose="020B0502040504020203" pitchFamily="34" charset="0"/>
              </a:defRPr>
            </a:lvl5pPr>
          </a:lstStyle>
          <a:p>
            <a:pPr lvl="0"/>
            <a:r>
              <a:rPr lang="en-US"/>
              <a:t>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age">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815415" y="548680"/>
            <a:ext cx="10561173" cy="720000"/>
          </a:xfrm>
          <a:prstGeom prst="rect">
            <a:avLst/>
          </a:prstGeom>
        </p:spPr>
        <p:txBody>
          <a:bodyPr vert="horz" lIns="0" tIns="0" rIns="91440" bIns="45720" rtlCol="0" anchor="b" anchorCtr="0">
            <a:normAutofit/>
          </a:bodyPr>
          <a:lstStyle>
            <a:lvl1pPr>
              <a:defRPr/>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52117" y="1124747"/>
            <a:ext cx="5510328" cy="4443617"/>
          </a:xfrm>
          <a:prstGeom prst="rect">
            <a:avLst/>
          </a:prstGeom>
          <a:effectLst>
            <a:outerShdw blurRad="50800" dist="12700" dir="2220000" sx="102000" sy="102000" algn="ctr" rotWithShape="0">
              <a:srgbClr val="000000">
                <a:alpha val="35000"/>
              </a:srgbClr>
            </a:outerShdw>
            <a:softEdge rad="0"/>
          </a:effectLst>
        </p:spPr>
      </p:pic>
      <p:sp>
        <p:nvSpPr>
          <p:cNvPr id="13" name="TextBox 12"/>
          <p:cNvSpPr txBox="1"/>
          <p:nvPr userDrawn="1"/>
        </p:nvSpPr>
        <p:spPr>
          <a:xfrm>
            <a:off x="1967543" y="2492896"/>
            <a:ext cx="3539752" cy="1631216"/>
          </a:xfrm>
          <a:prstGeom prst="rect">
            <a:avLst/>
          </a:prstGeom>
          <a:noFill/>
        </p:spPr>
        <p:txBody>
          <a:bodyPr wrap="none" rtlCol="0">
            <a:spAutoFit/>
          </a:bodyPr>
          <a:lstStyle/>
          <a:p>
            <a:r>
              <a:rPr lang="en-US" sz="10000" b="1" dirty="0">
                <a:solidFill>
                  <a:schemeClr val="tx1">
                    <a:lumMod val="65000"/>
                    <a:lumOff val="35000"/>
                  </a:schemeClr>
                </a:solidFill>
                <a:latin typeface="Segoe Light" panose="020B0302040504020203" pitchFamily="34" charset="0"/>
              </a:rPr>
              <a:t>Demo</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2000" fill="hold" nodeType="withEffect">
                                      <p:stCondLst>
                                        <p:cond delay="3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7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400"/>
                                            <p:tgtEl>
                                              <p:spTgt spid="13"/>
                                            </p:tgtEl>
                                          </p:cBhvr>
                                        </p:animEffect>
                                      </p:childTnLst>
                                    </p:cTn>
                                  </p:par>
                                  <p:par>
                                    <p:cTn id="12" presetID="35" presetClass="path" presetSubtype="0" fill="hold" grpId="1" nodeType="withEffect" p14:presetBounceEnd="42000">
                                      <p:stCondLst>
                                        <p:cond delay="500"/>
                                      </p:stCondLst>
                                      <p:childTnLst>
                                        <p:animMotion origin="layout" path="M 0.57482 2.59259E-6 L 4.72222E-6 2.59259E-6 " pathEditMode="relative" rAng="0" ptsTypes="AA" p14:bounceEnd="42000">
                                          <p:cBhvr>
                                            <p:cTn id="13" dur="1100" fill="hold"/>
                                            <p:tgtEl>
                                              <p:spTgt spid="13"/>
                                            </p:tgtEl>
                                            <p:attrNameLst>
                                              <p:attrName>ppt_x</p:attrName>
                                              <p:attrName>ppt_y</p:attrName>
                                            </p:attrNameLst>
                                          </p:cBhvr>
                                          <p:rCtr x="-287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2000" fill="hold" nodeType="withEffect">
                                      <p:stCondLst>
                                        <p:cond delay="3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7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400"/>
                                            <p:tgtEl>
                                              <p:spTgt spid="13"/>
                                            </p:tgtEl>
                                          </p:cBhvr>
                                        </p:animEffect>
                                      </p:childTnLst>
                                    </p:cTn>
                                  </p:par>
                                  <p:par>
                                    <p:cTn id="12" presetID="35" presetClass="path" presetSubtype="0" fill="hold" grpId="1" nodeType="withEffect">
                                      <p:stCondLst>
                                        <p:cond delay="500"/>
                                      </p:stCondLst>
                                      <p:childTnLst>
                                        <p:animMotion origin="layout" path="M 0.57482 2.59259E-6 L 4.72222E-6 2.59259E-6 " pathEditMode="relative" rAng="0" ptsTypes="AA">
                                          <p:cBhvr>
                                            <p:cTn id="13" dur="1100" fill="hold"/>
                                            <p:tgtEl>
                                              <p:spTgt spid="13"/>
                                            </p:tgtEl>
                                            <p:attrNameLst>
                                              <p:attrName>ppt_x</p:attrName>
                                              <p:attrName>ppt_y</p:attrName>
                                            </p:attrNameLst>
                                          </p:cBhvr>
                                          <p:rCtr x="-287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16215" y="2420889"/>
            <a:ext cx="4934263" cy="2132707"/>
          </a:xfrm>
          <a:prstGeom prst="rect">
            <a:avLst/>
          </a:prstGeom>
          <a:effectLst>
            <a:outerShdw blurRad="50800" dist="12700" dir="2220000" sx="102000" sy="102000" algn="ctr" rotWithShape="0">
              <a:srgbClr val="000000">
                <a:alpha val="35000"/>
              </a:srgbClr>
            </a:outerShdw>
            <a:softEdge rad="0"/>
          </a:effectLst>
        </p:spPr>
      </p:pic>
      <p:sp>
        <p:nvSpPr>
          <p:cNvPr id="12" name="TextBox 11"/>
          <p:cNvSpPr txBox="1"/>
          <p:nvPr userDrawn="1"/>
        </p:nvSpPr>
        <p:spPr>
          <a:xfrm>
            <a:off x="1967541" y="2492896"/>
            <a:ext cx="2159566" cy="1631216"/>
          </a:xfrm>
          <a:prstGeom prst="rect">
            <a:avLst/>
          </a:prstGeom>
          <a:noFill/>
        </p:spPr>
        <p:txBody>
          <a:bodyPr wrap="none" rtlCol="0">
            <a:spAutoFit/>
          </a:bodyPr>
          <a:lstStyle/>
          <a:p>
            <a:r>
              <a:rPr lang="en-US" sz="10000" b="1" dirty="0">
                <a:solidFill>
                  <a:schemeClr val="tx1">
                    <a:lumMod val="65000"/>
                    <a:lumOff val="35000"/>
                  </a:schemeClr>
                </a:solidFill>
                <a:latin typeface="Segoe Light" panose="020B0302040504020203" pitchFamily="34" charset="0"/>
              </a:rPr>
              <a:t>Lab</a:t>
            </a:r>
          </a:p>
        </p:txBody>
      </p:sp>
      <p:sp>
        <p:nvSpPr>
          <p:cNvPr id="5" name="Title Placeholder 1"/>
          <p:cNvSpPr>
            <a:spLocks noGrp="1"/>
          </p:cNvSpPr>
          <p:nvPr>
            <p:ph type="title"/>
          </p:nvPr>
        </p:nvSpPr>
        <p:spPr>
          <a:xfrm>
            <a:off x="815415" y="548680"/>
            <a:ext cx="10561173" cy="720000"/>
          </a:xfrm>
          <a:prstGeom prst="rect">
            <a:avLst/>
          </a:prstGeom>
        </p:spPr>
        <p:txBody>
          <a:bodyPr vert="horz" lIns="0" tIns="0" rIns="91440" bIns="45720" rtlCol="0" anchor="b" anchorCtr="0">
            <a:normAutofit/>
          </a:bodyPr>
          <a:lstStyle>
            <a:lvl1pPr>
              <a:defRPr/>
            </a:lvl1pPr>
          </a:lstStyle>
          <a:p>
            <a:r>
              <a:rPr lang="en-US"/>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2000" fill="hold" nodeType="withEffect">
                                      <p:stCondLst>
                                        <p:cond delay="3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70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400"/>
                                            <p:tgtEl>
                                              <p:spTgt spid="12"/>
                                            </p:tgtEl>
                                          </p:cBhvr>
                                        </p:animEffect>
                                      </p:childTnLst>
                                    </p:cTn>
                                  </p:par>
                                  <p:par>
                                    <p:cTn id="12" presetID="35" presetClass="path" presetSubtype="0" fill="hold" grpId="1" nodeType="withEffect" p14:presetBounceEnd="42000">
                                      <p:stCondLst>
                                        <p:cond delay="500"/>
                                      </p:stCondLst>
                                      <p:childTnLst>
                                        <p:animMotion origin="layout" path="M 0.45399 2.59259E-6 L 2.77778E-7 2.59259E-6 " pathEditMode="relative" rAng="0" ptsTypes="AA" p14:bounceEnd="42000">
                                          <p:cBhvr>
                                            <p:cTn id="13" dur="1100" fill="hold"/>
                                            <p:tgtEl>
                                              <p:spTgt spid="12"/>
                                            </p:tgtEl>
                                            <p:attrNameLst>
                                              <p:attrName>ppt_x</p:attrName>
                                              <p:attrName>ppt_y</p:attrName>
                                            </p:attrNameLst>
                                          </p:cBhvr>
                                          <p:rCtr x="-2270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2000" fill="hold" nodeType="withEffect">
                                      <p:stCondLst>
                                        <p:cond delay="3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70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400"/>
                                            <p:tgtEl>
                                              <p:spTgt spid="12"/>
                                            </p:tgtEl>
                                          </p:cBhvr>
                                        </p:animEffect>
                                      </p:childTnLst>
                                    </p:cTn>
                                  </p:par>
                                  <p:par>
                                    <p:cTn id="12" presetID="35" presetClass="path" presetSubtype="0" fill="hold" grpId="1" nodeType="withEffect">
                                      <p:stCondLst>
                                        <p:cond delay="500"/>
                                      </p:stCondLst>
                                      <p:childTnLst>
                                        <p:animMotion origin="layout" path="M 0.45399 2.59259E-6 L 2.77778E-7 2.59259E-6 " pathEditMode="relative" rAng="0" ptsTypes="AA">
                                          <p:cBhvr>
                                            <p:cTn id="13" dur="1100" fill="hold"/>
                                            <p:tgtEl>
                                              <p:spTgt spid="12"/>
                                            </p:tgtEl>
                                            <p:attrNameLst>
                                              <p:attrName>ppt_x</p:attrName>
                                              <p:attrName>ppt_y</p:attrName>
                                            </p:attrNameLst>
                                          </p:cBhvr>
                                          <p:rCtr x="-2270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clusionLab">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16215" y="2420889"/>
            <a:ext cx="4934263" cy="2132707"/>
          </a:xfrm>
          <a:prstGeom prst="rect">
            <a:avLst/>
          </a:prstGeom>
          <a:effectLst>
            <a:outerShdw blurRad="50800" dist="12700" dir="2220000" sx="102000" sy="102000" algn="ctr" rotWithShape="0">
              <a:srgbClr val="000000">
                <a:alpha val="35000"/>
              </a:srgbClr>
            </a:outerShdw>
            <a:softEdge rad="0"/>
          </a:effectLst>
        </p:spPr>
      </p:pic>
      <p:sp>
        <p:nvSpPr>
          <p:cNvPr id="11" name="TextBox 10"/>
          <p:cNvSpPr txBox="1"/>
          <p:nvPr userDrawn="1"/>
        </p:nvSpPr>
        <p:spPr>
          <a:xfrm>
            <a:off x="2063554" y="2492896"/>
            <a:ext cx="4035079" cy="1938992"/>
          </a:xfrm>
          <a:prstGeom prst="rect">
            <a:avLst/>
          </a:prstGeom>
          <a:noFill/>
        </p:spPr>
        <p:txBody>
          <a:bodyPr wrap="none" rtlCol="0">
            <a:spAutoFit/>
          </a:bodyPr>
          <a:lstStyle/>
          <a:p>
            <a:r>
              <a:rPr lang="en-US" sz="6000" b="1" dirty="0">
                <a:solidFill>
                  <a:schemeClr val="tx1">
                    <a:lumMod val="65000"/>
                    <a:lumOff val="35000"/>
                  </a:schemeClr>
                </a:solidFill>
                <a:latin typeface="Segoe Light" panose="020B0302040504020203" pitchFamily="34" charset="0"/>
              </a:rPr>
              <a:t>Conclusion </a:t>
            </a:r>
          </a:p>
          <a:p>
            <a:r>
              <a:rPr lang="en-US" sz="6000" b="1" dirty="0">
                <a:solidFill>
                  <a:schemeClr val="tx1">
                    <a:lumMod val="65000"/>
                    <a:lumOff val="35000"/>
                  </a:schemeClr>
                </a:solidFill>
                <a:latin typeface="Segoe Light" panose="020B0302040504020203" pitchFamily="34" charset="0"/>
              </a:rPr>
              <a:t>Lab</a:t>
            </a:r>
          </a:p>
        </p:txBody>
      </p:sp>
      <p:sp>
        <p:nvSpPr>
          <p:cNvPr id="5" name="Title Placeholder 1"/>
          <p:cNvSpPr>
            <a:spLocks noGrp="1"/>
          </p:cNvSpPr>
          <p:nvPr>
            <p:ph type="title"/>
          </p:nvPr>
        </p:nvSpPr>
        <p:spPr>
          <a:xfrm>
            <a:off x="815415" y="548680"/>
            <a:ext cx="10561173" cy="720000"/>
          </a:xfrm>
          <a:prstGeom prst="rect">
            <a:avLst/>
          </a:prstGeom>
        </p:spPr>
        <p:txBody>
          <a:bodyPr vert="horz" lIns="0" tIns="0" rIns="91440" bIns="45720" rtlCol="0" anchor="b" anchorCtr="0">
            <a:normAutofit/>
          </a:bodyPr>
          <a:lstStyle>
            <a:lvl1pPr>
              <a:defRPr/>
            </a:lvl1pPr>
          </a:lstStyle>
          <a:p>
            <a:r>
              <a:rPr lang="en-US"/>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2000" fill="hold" nodeType="withEffect">
                                      <p:stCondLst>
                                        <p:cond delay="3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7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400"/>
                                            <p:tgtEl>
                                              <p:spTgt spid="11"/>
                                            </p:tgtEl>
                                          </p:cBhvr>
                                        </p:animEffect>
                                      </p:childTnLst>
                                    </p:cTn>
                                  </p:par>
                                  <p:par>
                                    <p:cTn id="12" presetID="35" presetClass="path" presetSubtype="0" fill="hold" grpId="1" nodeType="withEffect" p14:presetBounceEnd="42000">
                                      <p:stCondLst>
                                        <p:cond delay="500"/>
                                      </p:stCondLst>
                                      <p:childTnLst>
                                        <p:animMotion origin="layout" path="M 0.48837 -1.11111E-6 L -4.44444E-6 -1.11111E-6 " pathEditMode="relative" rAng="0" ptsTypes="AA" p14:bounceEnd="42000">
                                          <p:cBhvr>
                                            <p:cTn id="13" dur="1100" fill="hold"/>
                                            <p:tgtEl>
                                              <p:spTgt spid="11"/>
                                            </p:tgtEl>
                                            <p:attrNameLst>
                                              <p:attrName>ppt_x</p:attrName>
                                              <p:attrName>ppt_y</p:attrName>
                                            </p:attrNameLst>
                                          </p:cBhvr>
                                          <p:rCtr x="-2442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2000" fill="hold" nodeType="withEffect">
                                      <p:stCondLst>
                                        <p:cond delay="3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7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400"/>
                                            <p:tgtEl>
                                              <p:spTgt spid="11"/>
                                            </p:tgtEl>
                                          </p:cBhvr>
                                        </p:animEffect>
                                      </p:childTnLst>
                                    </p:cTn>
                                  </p:par>
                                  <p:par>
                                    <p:cTn id="12" presetID="35" presetClass="path" presetSubtype="0" fill="hold" grpId="1" nodeType="withEffect">
                                      <p:stCondLst>
                                        <p:cond delay="500"/>
                                      </p:stCondLst>
                                      <p:childTnLst>
                                        <p:animMotion origin="layout" path="M 0.48837 -1.11111E-6 L -4.44444E-6 -1.11111E-6 " pathEditMode="relative" rAng="0" ptsTypes="AA">
                                          <p:cBhvr>
                                            <p:cTn id="13" dur="1100" fill="hold"/>
                                            <p:tgtEl>
                                              <p:spTgt spid="11"/>
                                            </p:tgtEl>
                                            <p:attrNameLst>
                                              <p:attrName>ppt_x</p:attrName>
                                              <p:attrName>ppt_y</p:attrName>
                                            </p:attrNameLst>
                                          </p:cBhvr>
                                          <p:rCtr x="-2442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clusionLab">
    <p:spTree>
      <p:nvGrpSpPr>
        <p:cNvPr id="1" name=""/>
        <p:cNvGrpSpPr/>
        <p:nvPr/>
      </p:nvGrpSpPr>
      <p:grpSpPr>
        <a:xfrm>
          <a:off x="0" y="0"/>
          <a:ext cx="0" cy="0"/>
          <a:chOff x="0" y="0"/>
          <a:chExt cx="0" cy="0"/>
        </a:xfrm>
      </p:grpSpPr>
      <p:sp>
        <p:nvSpPr>
          <p:cNvPr id="13" name="TextBox 12"/>
          <p:cNvSpPr txBox="1"/>
          <p:nvPr userDrawn="1"/>
        </p:nvSpPr>
        <p:spPr>
          <a:xfrm>
            <a:off x="1103447" y="2492896"/>
            <a:ext cx="5048177" cy="1631216"/>
          </a:xfrm>
          <a:prstGeom prst="rect">
            <a:avLst/>
          </a:prstGeom>
          <a:noFill/>
        </p:spPr>
        <p:txBody>
          <a:bodyPr wrap="none" rtlCol="0">
            <a:spAutoFit/>
          </a:bodyPr>
          <a:lstStyle/>
          <a:p>
            <a:r>
              <a:rPr lang="en-US" sz="10000" b="1" dirty="0">
                <a:solidFill>
                  <a:schemeClr val="tx1">
                    <a:lumMod val="65000"/>
                    <a:lumOff val="35000"/>
                  </a:schemeClr>
                </a:solidFill>
                <a:latin typeface="Segoe Light" panose="020B0302040504020203" pitchFamily="34" charset="0"/>
              </a:rPr>
              <a:t>Final</a:t>
            </a:r>
            <a:r>
              <a:rPr lang="en-US" sz="10000" b="1" baseline="0" dirty="0">
                <a:solidFill>
                  <a:schemeClr val="tx1">
                    <a:lumMod val="65000"/>
                    <a:lumOff val="35000"/>
                  </a:schemeClr>
                </a:solidFill>
                <a:latin typeface="Segoe Light" panose="020B0302040504020203" pitchFamily="34" charset="0"/>
              </a:rPr>
              <a:t> </a:t>
            </a:r>
            <a:r>
              <a:rPr lang="en-US" sz="10000" b="1" dirty="0">
                <a:solidFill>
                  <a:schemeClr val="tx1">
                    <a:lumMod val="65000"/>
                    <a:lumOff val="35000"/>
                  </a:schemeClr>
                </a:solidFill>
                <a:latin typeface="Segoe Light" panose="020B0302040504020203" pitchFamily="34" charset="0"/>
              </a:rPr>
              <a:t>Lab</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16215" y="2420889"/>
            <a:ext cx="4934263" cy="2132707"/>
          </a:xfrm>
          <a:prstGeom prst="rect">
            <a:avLst/>
          </a:prstGeom>
          <a:effectLst>
            <a:outerShdw blurRad="50800" dist="12700" dir="2220000" sx="102000" sy="102000" algn="ctr" rotWithShape="0">
              <a:srgbClr val="000000">
                <a:alpha val="35000"/>
              </a:srgbClr>
            </a:outerShdw>
            <a:softEdge rad="0"/>
          </a:effectLst>
        </p:spPr>
      </p:pic>
      <p:sp>
        <p:nvSpPr>
          <p:cNvPr id="5" name="Title Placeholder 1"/>
          <p:cNvSpPr>
            <a:spLocks noGrp="1"/>
          </p:cNvSpPr>
          <p:nvPr>
            <p:ph type="title"/>
          </p:nvPr>
        </p:nvSpPr>
        <p:spPr>
          <a:xfrm>
            <a:off x="815415" y="548680"/>
            <a:ext cx="10561173" cy="720000"/>
          </a:xfrm>
          <a:prstGeom prst="rect">
            <a:avLst/>
          </a:prstGeom>
        </p:spPr>
        <p:txBody>
          <a:bodyPr vert="horz" lIns="0" tIns="0" rIns="91440" bIns="45720" rtlCol="0" anchor="b" anchorCtr="0">
            <a:normAutofit/>
          </a:bodyPr>
          <a:lstStyle>
            <a:lvl1pPr>
              <a:defRPr/>
            </a:lvl1pPr>
          </a:lstStyle>
          <a:p>
            <a:r>
              <a:rPr lang="en-US"/>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2000" fill="hold" nodeType="withEffect">
                                      <p:stCondLst>
                                        <p:cond delay="3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8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400"/>
                                            <p:tgtEl>
                                              <p:spTgt spid="13"/>
                                            </p:tgtEl>
                                          </p:cBhvr>
                                        </p:animEffect>
                                      </p:childTnLst>
                                    </p:cTn>
                                  </p:par>
                                  <p:par>
                                    <p:cTn id="12" presetID="35" presetClass="path" presetSubtype="0" fill="hold" grpId="1" nodeType="withEffect" p14:presetBounceEnd="42000">
                                      <p:stCondLst>
                                        <p:cond delay="500"/>
                                      </p:stCondLst>
                                      <p:childTnLst>
                                        <p:animMotion origin="layout" path="M 0.48837 2.59259E-6 L -3.33333E-6 2.59259E-6 " pathEditMode="relative" rAng="0" ptsTypes="AA" p14:bounceEnd="42000">
                                          <p:cBhvr>
                                            <p:cTn id="13" dur="1100" fill="hold"/>
                                            <p:tgtEl>
                                              <p:spTgt spid="13"/>
                                            </p:tgtEl>
                                            <p:attrNameLst>
                                              <p:attrName>ppt_x</p:attrName>
                                              <p:attrName>ppt_y</p:attrName>
                                            </p:attrNameLst>
                                          </p:cBhvr>
                                          <p:rCtr x="-2442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2000" fill="hold" nodeType="withEffect">
                                      <p:stCondLst>
                                        <p:cond delay="3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8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400"/>
                                            <p:tgtEl>
                                              <p:spTgt spid="13"/>
                                            </p:tgtEl>
                                          </p:cBhvr>
                                        </p:animEffect>
                                      </p:childTnLst>
                                    </p:cTn>
                                  </p:par>
                                  <p:par>
                                    <p:cTn id="12" presetID="35" presetClass="path" presetSubtype="0" fill="hold" grpId="1" nodeType="withEffect">
                                      <p:stCondLst>
                                        <p:cond delay="500"/>
                                      </p:stCondLst>
                                      <p:childTnLst>
                                        <p:animMotion origin="layout" path="M 0.48837 2.59259E-6 L -3.33333E-6 2.59259E-6 " pathEditMode="relative" rAng="0" ptsTypes="AA">
                                          <p:cBhvr>
                                            <p:cTn id="13" dur="1100" fill="hold"/>
                                            <p:tgtEl>
                                              <p:spTgt spid="13"/>
                                            </p:tgtEl>
                                            <p:attrNameLst>
                                              <p:attrName>ppt_x</p:attrName>
                                              <p:attrName>ppt_y</p:attrName>
                                            </p:attrNameLst>
                                          </p:cBhvr>
                                          <p:rCtr x="-2442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kCode">
    <p:spTree>
      <p:nvGrpSpPr>
        <p:cNvPr id="1" name=""/>
        <p:cNvGrpSpPr/>
        <p:nvPr/>
      </p:nvGrpSpPr>
      <p:grpSpPr>
        <a:xfrm>
          <a:off x="0" y="0"/>
          <a:ext cx="0" cy="0"/>
          <a:chOff x="0" y="0"/>
          <a:chExt cx="0" cy="0"/>
        </a:xfrm>
      </p:grpSpPr>
      <p:sp>
        <p:nvSpPr>
          <p:cNvPr id="5" name="Text Placeholder 14"/>
          <p:cNvSpPr>
            <a:spLocks noGrp="1"/>
          </p:cNvSpPr>
          <p:nvPr>
            <p:ph type="body" sz="quarter" idx="16"/>
          </p:nvPr>
        </p:nvSpPr>
        <p:spPr bwMode="blackWhite">
          <a:xfrm>
            <a:off x="803575" y="1492161"/>
            <a:ext cx="10668420" cy="4659258"/>
          </a:xfrm>
          <a:prstGeom prst="rect">
            <a:avLst/>
          </a:prstGeom>
          <a:solidFill>
            <a:srgbClr val="4B84C9">
              <a:alpha val="50000"/>
            </a:srgbClr>
          </a:solidFill>
        </p:spPr>
        <p:txBody>
          <a:bodyPr tIns="90000">
            <a:normAutofit/>
          </a:bodyPr>
          <a:lstStyle>
            <a:lvl1pPr algn="l" rtl="0">
              <a:buFont typeface="Arial" pitchFamily="34" charset="0"/>
              <a:buNone/>
              <a:defRPr lang="en-US" sz="1800" b="0" kern="1200" dirty="0" smtClean="0">
                <a:solidFill>
                  <a:schemeClr val="tx1"/>
                </a:solidFill>
                <a:latin typeface="Consolas" pitchFamily="49" charset="0"/>
                <a:ea typeface="+mn-ea"/>
                <a:cs typeface="Courier New" pitchFamily="49" charset="0"/>
              </a:defRPr>
            </a:lvl1pPr>
            <a:lvl2pPr>
              <a:buFont typeface="Arial" pitchFamily="34" charset="0"/>
              <a:buChar char="•"/>
              <a:defRPr lang="en-US" sz="1600" b="0" kern="1200" dirty="0" smtClean="0">
                <a:solidFill>
                  <a:schemeClr val="tx1"/>
                </a:solidFill>
                <a:latin typeface="Consolas" pitchFamily="49" charset="0"/>
                <a:ea typeface="+mn-ea"/>
                <a:cs typeface="Courier New" pitchFamily="49" charset="0"/>
              </a:defRPr>
            </a:lvl2pPr>
            <a:lvl3pPr>
              <a:buFont typeface="Arial" pitchFamily="34" charset="0"/>
              <a:buChar char="•"/>
              <a:defRPr lang="en-US" sz="1600" b="0" kern="1200" dirty="0" smtClean="0">
                <a:solidFill>
                  <a:schemeClr val="tx1"/>
                </a:solidFill>
                <a:latin typeface="Consolas" pitchFamily="49" charset="0"/>
                <a:ea typeface="+mn-ea"/>
                <a:cs typeface="Courier New" pitchFamily="49" charset="0"/>
              </a:defRPr>
            </a:lvl3pPr>
            <a:lvl4pPr>
              <a:buFont typeface="Arial" pitchFamily="34" charset="0"/>
              <a:buChar char="•"/>
              <a:defRPr lang="en-US" sz="1600" b="0" kern="1200" dirty="0" smtClean="0">
                <a:solidFill>
                  <a:schemeClr val="tx1"/>
                </a:solidFill>
                <a:latin typeface="Consolas" pitchFamily="49" charset="0"/>
                <a:ea typeface="+mn-ea"/>
                <a:cs typeface="Courier New" pitchFamily="49" charset="0"/>
              </a:defRPr>
            </a:lvl4pPr>
            <a:lvl5pPr>
              <a:buFont typeface="Arial" pitchFamily="34" charset="0"/>
              <a:buChar char="•"/>
              <a:defRPr lang="en-US" sz="1600" b="0" kern="1200" dirty="0">
                <a:solidFill>
                  <a:schemeClr val="tx1"/>
                </a:solidFill>
                <a:latin typeface="Consolas" pitchFamily="49" charset="0"/>
                <a:ea typeface="+mn-ea"/>
                <a:cs typeface="Courier New" pitchFamily="49" charset="0"/>
              </a:defRPr>
            </a:lvl5pPr>
          </a:lstStyle>
          <a:p>
            <a:pPr lvl="0"/>
            <a:r>
              <a:rPr lang="en-US"/>
              <a:t>Edit Master text styles</a:t>
            </a:r>
          </a:p>
        </p:txBody>
      </p:sp>
      <p:sp>
        <p:nvSpPr>
          <p:cNvPr id="4" name="Title Placeholder 1"/>
          <p:cNvSpPr>
            <a:spLocks noGrp="1"/>
          </p:cNvSpPr>
          <p:nvPr>
            <p:ph type="title"/>
          </p:nvPr>
        </p:nvSpPr>
        <p:spPr>
          <a:xfrm>
            <a:off x="815415" y="548680"/>
            <a:ext cx="10561173" cy="720000"/>
          </a:xfrm>
          <a:prstGeom prst="rect">
            <a:avLst/>
          </a:prstGeom>
        </p:spPr>
        <p:txBody>
          <a:bodyPr vert="horz" lIns="0" tIns="0" rIns="91440" bIns="45720" rtlCol="0" anchor="b" anchorCtr="0">
            <a:normAutofit/>
          </a:bodyPr>
          <a:lstStyle>
            <a:lvl1pPr>
              <a:defRPr baseline="0"/>
            </a:lvl1pPr>
          </a:lstStyle>
          <a:p>
            <a:r>
              <a:rPr lang="en-US"/>
              <a:t>Click to edit Master title style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Snippets">
    <p:spTree>
      <p:nvGrpSpPr>
        <p:cNvPr id="1" name=""/>
        <p:cNvGrpSpPr/>
        <p:nvPr/>
      </p:nvGrpSpPr>
      <p:grpSpPr>
        <a:xfrm>
          <a:off x="0" y="0"/>
          <a:ext cx="0" cy="0"/>
          <a:chOff x="0" y="0"/>
          <a:chExt cx="0" cy="0"/>
        </a:xfrm>
      </p:grpSpPr>
      <p:sp>
        <p:nvSpPr>
          <p:cNvPr id="13" name="Text Placeholder 12"/>
          <p:cNvSpPr>
            <a:spLocks noGrp="1"/>
          </p:cNvSpPr>
          <p:nvPr>
            <p:ph type="body" sz="quarter" idx="15"/>
          </p:nvPr>
        </p:nvSpPr>
        <p:spPr>
          <a:xfrm>
            <a:off x="815413" y="1494000"/>
            <a:ext cx="10656920" cy="2286000"/>
          </a:xfrm>
          <a:prstGeom prst="rect">
            <a:avLst/>
          </a:prstGeom>
          <a:solidFill>
            <a:schemeClr val="bg1">
              <a:alpha val="69000"/>
            </a:schemeClr>
          </a:solidFill>
        </p:spPr>
        <p:txBody>
          <a:bodyPr tIns="90000">
            <a:normAutofit/>
          </a:bodyPr>
          <a:lstStyle>
            <a:lvl1pPr marL="342900" indent="-342900" algn="l" rtl="0">
              <a:buFontTx/>
              <a:buBlip>
                <a:blip r:embed="rId2"/>
              </a:buBlip>
              <a:defRPr baseline="0">
                <a:latin typeface="Segoe" panose="020B0502040504020203" pitchFamily="34" charset="0"/>
              </a:defRPr>
            </a:lvl1pPr>
            <a:lvl2pPr marL="742950" indent="-285750" algn="l" rtl="0">
              <a:buFontTx/>
              <a:buBlip>
                <a:blip r:embed="rId2"/>
              </a:buBlip>
              <a:defRPr>
                <a:latin typeface="Segoe" panose="020B0502040504020203" pitchFamily="34" charset="0"/>
              </a:defRPr>
            </a:lvl2pPr>
            <a:lvl3pPr marL="1143000" indent="-228600" algn="l" rtl="0">
              <a:buFontTx/>
              <a:buBlip>
                <a:blip r:embed="rId2"/>
              </a:buBlip>
              <a:defRPr>
                <a:latin typeface="Segoe" panose="020B0502040504020203" pitchFamily="34" charset="0"/>
              </a:defRPr>
            </a:lvl3pPr>
            <a:lvl4pPr marL="1600200" indent="-228600" algn="l" rtl="0">
              <a:buFontTx/>
              <a:buBlip>
                <a:blip r:embed="rId2"/>
              </a:buBlip>
              <a:defRPr>
                <a:latin typeface="Segoe" panose="020B0502040504020203" pitchFamily="34" charset="0"/>
              </a:defRPr>
            </a:lvl4pPr>
            <a:lvl5pPr marL="2057400" indent="-228600" algn="l" rtl="0">
              <a:buFontTx/>
              <a:buBlip>
                <a:blip r:embed="rId2"/>
              </a:buBlip>
              <a:defRPr>
                <a:latin typeface="Segoe" panose="020B0502040504020203" pitchFamily="34" charset="0"/>
              </a:defRPr>
            </a:lvl5pPr>
          </a:lstStyle>
          <a:p>
            <a:pPr lvl="0"/>
            <a:r>
              <a:rPr lang="en-US"/>
              <a:t>Edit Master text styles</a:t>
            </a:r>
          </a:p>
        </p:txBody>
      </p:sp>
      <p:sp>
        <p:nvSpPr>
          <p:cNvPr id="15" name="Text Placeholder 14"/>
          <p:cNvSpPr>
            <a:spLocks noGrp="1"/>
          </p:cNvSpPr>
          <p:nvPr>
            <p:ph type="body" sz="quarter" idx="16"/>
          </p:nvPr>
        </p:nvSpPr>
        <p:spPr bwMode="blackWhite">
          <a:xfrm>
            <a:off x="803575" y="3873734"/>
            <a:ext cx="10668420" cy="2277687"/>
          </a:xfrm>
          <a:prstGeom prst="rect">
            <a:avLst/>
          </a:prstGeom>
          <a:solidFill>
            <a:srgbClr val="4B84C9">
              <a:alpha val="50000"/>
            </a:srgbClr>
          </a:solidFill>
        </p:spPr>
        <p:txBody>
          <a:bodyPr tIns="90000">
            <a:normAutofit/>
          </a:bodyPr>
          <a:lstStyle>
            <a:lvl1pPr algn="l" rtl="0">
              <a:buFont typeface="Arial" pitchFamily="34" charset="0"/>
              <a:buNone/>
              <a:defRPr lang="en-US" sz="1800" b="0" kern="1200" dirty="0" smtClean="0">
                <a:solidFill>
                  <a:schemeClr val="tx1"/>
                </a:solidFill>
                <a:latin typeface="Consolas" pitchFamily="49" charset="0"/>
                <a:ea typeface="+mn-ea"/>
                <a:cs typeface="Courier New" pitchFamily="49" charset="0"/>
              </a:defRPr>
            </a:lvl1pPr>
            <a:lvl2pPr>
              <a:buFont typeface="Arial" pitchFamily="34" charset="0"/>
              <a:buChar char="•"/>
              <a:defRPr lang="en-US" sz="1600" b="0" kern="1200" dirty="0" smtClean="0">
                <a:solidFill>
                  <a:schemeClr val="tx1"/>
                </a:solidFill>
                <a:latin typeface="Consolas" pitchFamily="49" charset="0"/>
                <a:ea typeface="+mn-ea"/>
                <a:cs typeface="Courier New" pitchFamily="49" charset="0"/>
              </a:defRPr>
            </a:lvl2pPr>
            <a:lvl3pPr>
              <a:buFont typeface="Arial" pitchFamily="34" charset="0"/>
              <a:buChar char="•"/>
              <a:defRPr lang="en-US" sz="1600" b="0" kern="1200" dirty="0" smtClean="0">
                <a:solidFill>
                  <a:schemeClr val="tx1"/>
                </a:solidFill>
                <a:latin typeface="Consolas" pitchFamily="49" charset="0"/>
                <a:ea typeface="+mn-ea"/>
                <a:cs typeface="Courier New" pitchFamily="49" charset="0"/>
              </a:defRPr>
            </a:lvl3pPr>
            <a:lvl4pPr>
              <a:buFont typeface="Arial" pitchFamily="34" charset="0"/>
              <a:buChar char="•"/>
              <a:defRPr lang="en-US" sz="1600" b="0" kern="1200" dirty="0" smtClean="0">
                <a:solidFill>
                  <a:schemeClr val="tx1"/>
                </a:solidFill>
                <a:latin typeface="Consolas" pitchFamily="49" charset="0"/>
                <a:ea typeface="+mn-ea"/>
                <a:cs typeface="Courier New" pitchFamily="49" charset="0"/>
              </a:defRPr>
            </a:lvl4pPr>
            <a:lvl5pPr>
              <a:buFont typeface="Arial" pitchFamily="34" charset="0"/>
              <a:buChar char="•"/>
              <a:defRPr lang="en-US" sz="1600" b="0" kern="1200" dirty="0">
                <a:solidFill>
                  <a:schemeClr val="tx1"/>
                </a:solidFill>
                <a:latin typeface="Consolas" pitchFamily="49" charset="0"/>
                <a:ea typeface="+mn-ea"/>
                <a:cs typeface="Courier New" pitchFamily="49" charset="0"/>
              </a:defRPr>
            </a:lvl5pPr>
          </a:lstStyle>
          <a:p>
            <a:pPr lvl="0"/>
            <a:r>
              <a:rPr lang="en-US"/>
              <a:t>Edit Master text styles</a:t>
            </a:r>
          </a:p>
        </p:txBody>
      </p:sp>
      <p:sp>
        <p:nvSpPr>
          <p:cNvPr id="5" name="Title Placeholder 1"/>
          <p:cNvSpPr>
            <a:spLocks noGrp="1"/>
          </p:cNvSpPr>
          <p:nvPr>
            <p:ph type="title"/>
          </p:nvPr>
        </p:nvSpPr>
        <p:spPr>
          <a:xfrm>
            <a:off x="815415" y="548680"/>
            <a:ext cx="10561173" cy="720000"/>
          </a:xfrm>
          <a:prstGeom prst="rect">
            <a:avLst/>
          </a:prstGeom>
        </p:spPr>
        <p:txBody>
          <a:bodyPr vert="horz" lIns="0" tIns="0" rIns="91440" bIns="45720" rtlCol="0" anchor="b" anchorCtr="0">
            <a:normAutofit/>
          </a:bodyPr>
          <a:lstStyle>
            <a:lvl1pPr>
              <a:defRPr baseline="0"/>
            </a:lvl1pPr>
          </a:lstStyle>
          <a:p>
            <a:r>
              <a:rPr lang="en-US"/>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5415" y="476673"/>
            <a:ext cx="11232357" cy="1015489"/>
          </a:xfrm>
          <a:prstGeom prst="rect">
            <a:avLst/>
          </a:prstGeom>
          <a:ln>
            <a:noFill/>
          </a:ln>
          <a:effectLst/>
        </p:spPr>
        <p:txBody>
          <a:bodyPr vert="horz" lIns="0" tIns="0" rIns="91440" bIns="45720" rtlCol="0" anchor="t" anchorCtr="0">
            <a:normAutofit/>
          </a:bodyPr>
          <a:lstStyle/>
          <a:p>
            <a:endParaRPr lang="en-US" dirty="0"/>
          </a:p>
        </p:txBody>
      </p:sp>
      <p:cxnSp>
        <p:nvCxnSpPr>
          <p:cNvPr id="3" name="Straight Connector 2"/>
          <p:cNvCxnSpPr/>
          <p:nvPr userDrawn="1"/>
        </p:nvCxnSpPr>
        <p:spPr>
          <a:xfrm flipV="1">
            <a:off x="814917" y="6309320"/>
            <a:ext cx="10602539" cy="157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73" r:id="rId2"/>
    <p:sldLayoutId id="2147483650" r:id="rId3"/>
    <p:sldLayoutId id="2147483651" r:id="rId4"/>
    <p:sldLayoutId id="2147483668" r:id="rId5"/>
    <p:sldLayoutId id="2147483669" r:id="rId6"/>
    <p:sldLayoutId id="2147483672" r:id="rId7"/>
    <p:sldLayoutId id="2147483660" r:id="rId8"/>
    <p:sldLayoutId id="2147483661" r:id="rId9"/>
    <p:sldLayoutId id="2147483670" r:id="rId10"/>
    <p:sldLayoutId id="2147483671" r:id="rId11"/>
    <p:sldLayoutId id="2147483662" r:id="rId12"/>
    <p:sldLayoutId id="2147483663" r:id="rId13"/>
    <p:sldLayoutId id="2147483666" r:id="rId14"/>
    <p:sldLayoutId id="2147483665" r:id="rId15"/>
    <p:sldLayoutId id="2147483654" r:id="rId16"/>
  </p:sldLayoutIdLst>
  <p:hf hdr="0" dt="0"/>
  <p:txStyles>
    <p:titleStyle>
      <a:lvl1pPr algn="l" defTabSz="914400" rtl="1" eaLnBrk="1" latinLnBrk="0" hangingPunct="1">
        <a:spcBef>
          <a:spcPct val="0"/>
        </a:spcBef>
        <a:buNone/>
        <a:defRPr lang="en-US" sz="4000" b="0" kern="1200" dirty="0" smtClean="0">
          <a:ln w="3175">
            <a:noFill/>
          </a:ln>
          <a:solidFill>
            <a:srgbClr val="F08E1B"/>
          </a:solidFill>
          <a:effectLst/>
          <a:latin typeface="Segoe Light" panose="020B0302040504020203" pitchFamily="34" charset="0"/>
          <a:ea typeface="+mn-ea"/>
          <a:cs typeface="Segoe UI" panose="020B0502040204020203" pitchFamily="34" charset="0"/>
        </a:defRPr>
      </a:lvl1pPr>
    </p:titleStyle>
    <p:bodyStyle>
      <a:lvl1pPr marL="342900" indent="-342900" algn="r" defTabSz="914400" rtl="1"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r" defTabSz="914400" rtl="1"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r" defTabSz="914400" rtl="1"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r" defTabSz="914400" rtl="1"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419" userDrawn="1">
          <p15:clr>
            <a:srgbClr val="F26B43"/>
          </p15:clr>
        </p15:guide>
        <p15:guide id="3" pos="722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comments" Target="../comments/comment1.xml"/></Relationships>
</file>

<file path=ppt/slides/_rels/slide5.xml.rels><?xml version="1.0" encoding="UTF-8" standalone="yes"?>
<Relationships xmlns="http://schemas.openxmlformats.org/package/2006/relationships"><Relationship Id="rId8" Type="http://schemas.openxmlformats.org/officeDocument/2006/relationships/image" Target="../media/image19.tiff"/><Relationship Id="rId3" Type="http://schemas.openxmlformats.org/officeDocument/2006/relationships/image" Target="../media/image14.tiff"/><Relationship Id="rId7" Type="http://schemas.openxmlformats.org/officeDocument/2006/relationships/image" Target="../media/image18.tiff"/><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tiff"/></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15168BE6-DA98-524A-894D-C6AABD26DF58}"/>
              </a:ext>
            </a:extLst>
          </p:cNvPr>
          <p:cNvSpPr txBox="1">
            <a:spLocks/>
          </p:cNvSpPr>
          <p:nvPr/>
        </p:nvSpPr>
        <p:spPr>
          <a:xfrm>
            <a:off x="633883" y="1594316"/>
            <a:ext cx="7305727" cy="746877"/>
          </a:xfrm>
          <a:prstGeom prst="rect">
            <a:avLst/>
          </a:prstGeom>
          <a:ln>
            <a:noFill/>
          </a:ln>
          <a:effectLst/>
        </p:spPr>
        <p:txBody>
          <a:bodyPr vert="horz" lIns="0" tIns="0" rIns="91440" bIns="45720" rtlCol="0" anchor="t" anchorCtr="0">
            <a:normAutofit/>
          </a:bodyPr>
          <a:lstStyle>
            <a:lvl1pPr algn="l" defTabSz="914400" rtl="1" eaLnBrk="1" latinLnBrk="0" hangingPunct="1">
              <a:spcBef>
                <a:spcPct val="0"/>
              </a:spcBef>
              <a:buNone/>
              <a:defRPr lang="en-US" sz="2600" b="0" kern="1200" baseline="0">
                <a:ln w="3175">
                  <a:noFill/>
                </a:ln>
                <a:solidFill>
                  <a:srgbClr val="F08E1B"/>
                </a:solidFill>
                <a:effectLst/>
                <a:latin typeface="Segoe UI" panose="020B0502040204020203" pitchFamily="34" charset="0"/>
                <a:ea typeface="+mn-ea"/>
                <a:cs typeface="Segoe UI" panose="020B0502040204020203" pitchFamily="34" charset="0"/>
              </a:defRPr>
            </a:lvl1pPr>
          </a:lstStyle>
          <a:p>
            <a:r>
              <a:rPr lang="en-US" dirty="0">
                <a:solidFill>
                  <a:schemeClr val="accent6"/>
                </a:solidFill>
                <a:latin typeface="Segoe UI Light" panose="020B0502040204020203" pitchFamily="34" charset="0"/>
                <a:cs typeface="Segoe UI Light" panose="020B0502040204020203" pitchFamily="34" charset="0"/>
              </a:rPr>
              <a:t>Ilia</a:t>
            </a:r>
            <a:r>
              <a:rPr lang="en-US" dirty="0">
                <a:solidFill>
                  <a:srgbClr val="262E64"/>
                </a:solidFill>
                <a:latin typeface="Segoe UI Light" panose="020B0502040204020203" pitchFamily="34" charset="0"/>
                <a:cs typeface="Segoe UI Light" panose="020B0502040204020203" pitchFamily="34" charset="0"/>
              </a:rPr>
              <a:t> German</a:t>
            </a:r>
          </a:p>
        </p:txBody>
      </p:sp>
      <p:sp>
        <p:nvSpPr>
          <p:cNvPr id="18" name="Text Placeholder 2">
            <a:extLst>
              <a:ext uri="{FF2B5EF4-FFF2-40B4-BE49-F238E27FC236}">
                <a16:creationId xmlns:a16="http://schemas.microsoft.com/office/drawing/2014/main" id="{CB3BDF97-8F96-534E-A915-493EF734D861}"/>
              </a:ext>
            </a:extLst>
          </p:cNvPr>
          <p:cNvSpPr txBox="1">
            <a:spLocks/>
          </p:cNvSpPr>
          <p:nvPr/>
        </p:nvSpPr>
        <p:spPr>
          <a:xfrm>
            <a:off x="551384" y="2639145"/>
            <a:ext cx="7388225" cy="1362075"/>
          </a:xfrm>
          <a:prstGeom prst="rect">
            <a:avLst/>
          </a:prstGeom>
        </p:spPr>
        <p:txBody>
          <a:bodyPr/>
          <a:lstStyle>
            <a:lvl1pPr marL="342900" indent="-342900" algn="r" defTabSz="914400" rtl="1"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r" defTabSz="914400" rtl="1"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r" defTabSz="914400" rtl="1"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r" defTabSz="914400" rtl="1"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rtl="0">
              <a:buFont typeface="Arial" pitchFamily="34" charset="0"/>
              <a:buNone/>
            </a:pPr>
            <a:r>
              <a:rPr lang="en-US" sz="8800" dirty="0">
                <a:solidFill>
                  <a:srgbClr val="262E64"/>
                </a:solidFill>
                <a:latin typeface="Segoe UI Light" panose="020B0502040204020203" pitchFamily="34" charset="0"/>
                <a:cs typeface="Segoe UI Light" panose="020B0502040204020203" pitchFamily="34" charset="0"/>
              </a:rPr>
              <a:t>PULUMI</a:t>
            </a:r>
            <a:endParaRPr lang="he-IL" sz="2600" dirty="0">
              <a:solidFill>
                <a:srgbClr val="262E64"/>
              </a:solidFill>
              <a:latin typeface="Segoe UI Light" panose="020B0502040204020203" pitchFamily="34" charset="0"/>
              <a:cs typeface="Segoe UI Light" panose="020B0502040204020203" pitchFamily="34" charset="0"/>
            </a:endParaRPr>
          </a:p>
        </p:txBody>
      </p:sp>
      <p:sp>
        <p:nvSpPr>
          <p:cNvPr id="20" name="Rectangle 19">
            <a:extLst>
              <a:ext uri="{FF2B5EF4-FFF2-40B4-BE49-F238E27FC236}">
                <a16:creationId xmlns:a16="http://schemas.microsoft.com/office/drawing/2014/main" id="{7ED9A8AF-6CEF-ED44-9B73-AA0D7F151AD9}"/>
              </a:ext>
            </a:extLst>
          </p:cNvPr>
          <p:cNvSpPr/>
          <p:nvPr/>
        </p:nvSpPr>
        <p:spPr>
          <a:xfrm>
            <a:off x="191344" y="5229200"/>
            <a:ext cx="1608710" cy="338554"/>
          </a:xfrm>
          <a:prstGeom prst="rect">
            <a:avLst/>
          </a:prstGeom>
        </p:spPr>
        <p:txBody>
          <a:bodyPr wrap="none">
            <a:spAutoFit/>
          </a:bodyPr>
          <a:lstStyle/>
          <a:p>
            <a:r>
              <a:rPr lang="en-US" sz="1600" dirty="0">
                <a:ln w="3175">
                  <a:noFill/>
                </a:ln>
                <a:solidFill>
                  <a:srgbClr val="262E64"/>
                </a:solidFill>
                <a:latin typeface="Segoe UI Light" panose="020B0502040204020203" pitchFamily="34" charset="0"/>
                <a:cs typeface="Segoe UI Light" panose="020B0502040204020203" pitchFamily="34" charset="0"/>
              </a:rPr>
              <a:t>https://</a:t>
            </a:r>
            <a:r>
              <a:rPr lang="en-US" sz="1600" dirty="0" err="1">
                <a:ln w="3175">
                  <a:noFill/>
                </a:ln>
                <a:solidFill>
                  <a:srgbClr val="262E64"/>
                </a:solidFill>
                <a:latin typeface="Segoe UI Light" panose="020B0502040204020203" pitchFamily="34" charset="0"/>
                <a:cs typeface="Segoe UI Light" panose="020B0502040204020203" pitchFamily="34" charset="0"/>
              </a:rPr>
              <a:t>pulumi.io</a:t>
            </a:r>
            <a:endParaRPr lang="en-US" sz="1600" dirty="0">
              <a:ln w="3175">
                <a:noFill/>
              </a:ln>
              <a:solidFill>
                <a:srgbClr val="262E64"/>
              </a:solidFill>
              <a:latin typeface="Segoe UI Light" panose="020B0502040204020203" pitchFamily="34" charset="0"/>
              <a:cs typeface="Segoe UI Light" panose="020B0502040204020203" pitchFamily="34" charset="0"/>
            </a:endParaRPr>
          </a:p>
        </p:txBody>
      </p:sp>
      <p:sp>
        <p:nvSpPr>
          <p:cNvPr id="21" name="Rectangle 20">
            <a:extLst>
              <a:ext uri="{FF2B5EF4-FFF2-40B4-BE49-F238E27FC236}">
                <a16:creationId xmlns:a16="http://schemas.microsoft.com/office/drawing/2014/main" id="{E5C7499C-EFB3-2940-8BBA-DC8FB24AACCE}"/>
              </a:ext>
            </a:extLst>
          </p:cNvPr>
          <p:cNvSpPr/>
          <p:nvPr/>
        </p:nvSpPr>
        <p:spPr>
          <a:xfrm>
            <a:off x="551384" y="1988840"/>
            <a:ext cx="2170787" cy="307777"/>
          </a:xfrm>
          <a:prstGeom prst="rect">
            <a:avLst/>
          </a:prstGeom>
        </p:spPr>
        <p:txBody>
          <a:bodyPr wrap="none">
            <a:spAutoFit/>
          </a:bodyPr>
          <a:lstStyle/>
          <a:p>
            <a:r>
              <a:rPr lang="en-US" sz="1400" dirty="0">
                <a:ln w="3175">
                  <a:noFill/>
                </a:ln>
                <a:solidFill>
                  <a:srgbClr val="262E64"/>
                </a:solidFill>
                <a:latin typeface="Segoe UI Light" panose="020B0502040204020203" pitchFamily="34" charset="0"/>
                <a:cs typeface="Segoe UI Light" panose="020B0502040204020203" pitchFamily="34" charset="0"/>
              </a:rPr>
              <a:t>DevOps &amp; ALM consultant</a:t>
            </a:r>
          </a:p>
        </p:txBody>
      </p:sp>
      <p:pic>
        <p:nvPicPr>
          <p:cNvPr id="22" name="Picture 8" descr="Image result for github icon transparent">
            <a:extLst>
              <a:ext uri="{FF2B5EF4-FFF2-40B4-BE49-F238E27FC236}">
                <a16:creationId xmlns:a16="http://schemas.microsoft.com/office/drawing/2014/main" id="{194060DA-86CD-F04E-95E9-018BEE34537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51460" y="1680200"/>
            <a:ext cx="264220" cy="26422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1F4BEB0C-D993-0146-BD28-BC44B0EB4254}"/>
              </a:ext>
            </a:extLst>
          </p:cNvPr>
          <p:cNvSpPr/>
          <p:nvPr/>
        </p:nvSpPr>
        <p:spPr>
          <a:xfrm>
            <a:off x="3190131" y="1663668"/>
            <a:ext cx="2116028" cy="276999"/>
          </a:xfrm>
          <a:prstGeom prst="rect">
            <a:avLst/>
          </a:prstGeom>
        </p:spPr>
        <p:txBody>
          <a:bodyPr wrap="none">
            <a:spAutoFit/>
          </a:bodyPr>
          <a:lstStyle/>
          <a:p>
            <a:r>
              <a:rPr lang="en-US" sz="1200" dirty="0">
                <a:ln w="3175">
                  <a:noFill/>
                </a:ln>
                <a:solidFill>
                  <a:srgbClr val="262E64"/>
                </a:solidFill>
                <a:latin typeface="Segoe UI Light" panose="020B0502040204020203" pitchFamily="34" charset="0"/>
                <a:cs typeface="Segoe UI Light" panose="020B0502040204020203" pitchFamily="34" charset="0"/>
              </a:rPr>
              <a:t>https://</a:t>
            </a:r>
            <a:r>
              <a:rPr lang="en-US" sz="1200" dirty="0" err="1">
                <a:ln w="3175">
                  <a:noFill/>
                </a:ln>
                <a:solidFill>
                  <a:srgbClr val="262E64"/>
                </a:solidFill>
                <a:latin typeface="Segoe UI Light" panose="020B0502040204020203" pitchFamily="34" charset="0"/>
                <a:cs typeface="Segoe UI Light" panose="020B0502040204020203" pitchFamily="34" charset="0"/>
              </a:rPr>
              <a:t>github.com</a:t>
            </a:r>
            <a:r>
              <a:rPr lang="en-US" sz="1200" dirty="0">
                <a:ln w="3175">
                  <a:noFill/>
                </a:ln>
                <a:solidFill>
                  <a:srgbClr val="262E64"/>
                </a:solidFill>
                <a:latin typeface="Segoe UI Light" panose="020B0502040204020203" pitchFamily="34" charset="0"/>
                <a:cs typeface="Segoe UI Light" panose="020B0502040204020203" pitchFamily="34" charset="0"/>
              </a:rPr>
              <a:t>/</a:t>
            </a:r>
            <a:r>
              <a:rPr lang="en-US" sz="1200" dirty="0" err="1">
                <a:ln w="3175">
                  <a:noFill/>
                </a:ln>
                <a:solidFill>
                  <a:srgbClr val="262E64"/>
                </a:solidFill>
                <a:latin typeface="Segoe UI Light" panose="020B0502040204020203" pitchFamily="34" charset="0"/>
                <a:cs typeface="Segoe UI Light" panose="020B0502040204020203" pitchFamily="34" charset="0"/>
              </a:rPr>
              <a:t>GermanIlia</a:t>
            </a:r>
            <a:endParaRPr lang="en-US" sz="1200" dirty="0">
              <a:ln w="3175">
                <a:noFill/>
              </a:ln>
              <a:solidFill>
                <a:srgbClr val="262E64"/>
              </a:solidFill>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0BEA0239-37AD-7E4C-8B05-328393882D37}"/>
              </a:ext>
            </a:extLst>
          </p:cNvPr>
          <p:cNvSpPr/>
          <p:nvPr/>
        </p:nvSpPr>
        <p:spPr>
          <a:xfrm>
            <a:off x="3179642" y="1999873"/>
            <a:ext cx="3360985" cy="276999"/>
          </a:xfrm>
          <a:prstGeom prst="rect">
            <a:avLst/>
          </a:prstGeom>
        </p:spPr>
        <p:txBody>
          <a:bodyPr wrap="square">
            <a:spAutoFit/>
          </a:bodyPr>
          <a:lstStyle/>
          <a:p>
            <a:r>
              <a:rPr lang="en-US" sz="1200" dirty="0">
                <a:ln w="3175">
                  <a:noFill/>
                </a:ln>
                <a:solidFill>
                  <a:srgbClr val="262E64"/>
                </a:solidFill>
                <a:latin typeface="Segoe UI Light" panose="020B0502040204020203" pitchFamily="34" charset="0"/>
                <a:cs typeface="Segoe UI Light" panose="020B0502040204020203" pitchFamily="34" charset="0"/>
              </a:rPr>
              <a:t>https://www.linkedin.com/in/</a:t>
            </a:r>
            <a:r>
              <a:rPr lang="en-US" sz="1200" dirty="0" err="1">
                <a:ln w="3175">
                  <a:noFill/>
                </a:ln>
                <a:solidFill>
                  <a:srgbClr val="262E64"/>
                </a:solidFill>
                <a:latin typeface="Segoe UI Light" panose="020B0502040204020203" pitchFamily="34" charset="0"/>
                <a:cs typeface="Segoe UI Light" panose="020B0502040204020203" pitchFamily="34" charset="0"/>
              </a:rPr>
              <a:t>iliagerman</a:t>
            </a:r>
            <a:r>
              <a:rPr lang="en-US" sz="1200" dirty="0">
                <a:ln w="3175">
                  <a:noFill/>
                </a:ln>
                <a:solidFill>
                  <a:srgbClr val="262E64"/>
                </a:solidFill>
                <a:latin typeface="Segoe UI Light" panose="020B0502040204020203" pitchFamily="34" charset="0"/>
                <a:cs typeface="Segoe UI Light" panose="020B0502040204020203" pitchFamily="34" charset="0"/>
              </a:rPr>
              <a:t>/</a:t>
            </a:r>
          </a:p>
        </p:txBody>
      </p:sp>
      <p:pic>
        <p:nvPicPr>
          <p:cNvPr id="25" name="Picture 2" descr="Image result for linkedin icon transparent">
            <a:extLst>
              <a:ext uri="{FF2B5EF4-FFF2-40B4-BE49-F238E27FC236}">
                <a16:creationId xmlns:a16="http://schemas.microsoft.com/office/drawing/2014/main" id="{66239A0C-EAC2-794F-A34E-9F193DAB8DA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3375" y="2009102"/>
            <a:ext cx="264219" cy="233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998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l" defTabSz="914400" rtl="0" eaLnBrk="1" latinLnBrk="0" hangingPunct="1">
              <a:spcBef>
                <a:spcPct val="0"/>
              </a:spcBef>
              <a:buNone/>
            </a:pPr>
            <a:r>
              <a:rPr lang="en-US" dirty="0"/>
              <a:t>HELLO WORLD – SIMPLE WEBSERVER</a:t>
            </a:r>
            <a:endParaRPr lang="he-IL" dirty="0"/>
          </a:p>
        </p:txBody>
      </p:sp>
    </p:spTree>
    <p:extLst>
      <p:ext uri="{BB962C8B-B14F-4D97-AF65-F5344CB8AC3E}">
        <p14:creationId xmlns:p14="http://schemas.microsoft.com/office/powerpoint/2010/main" val="91812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he-IL" dirty="0">
                <a:latin typeface="Segoe UI Light" panose="020B0502040204020203" pitchFamily="34" charset="0"/>
                <a:cs typeface="Segoe UI Light" panose="020B0502040204020203" pitchFamily="34" charset="0"/>
              </a:rPr>
              <a:t>CI </a:t>
            </a:r>
            <a:r>
              <a:rPr lang="en-US" dirty="0">
                <a:latin typeface="Segoe UI Light" panose="020B0502040204020203" pitchFamily="34" charset="0"/>
                <a:cs typeface="Segoe UI Light" panose="020B0502040204020203" pitchFamily="34" charset="0"/>
              </a:rPr>
              <a:t> / CD WITH PULUMI</a:t>
            </a:r>
            <a:endParaRPr lang="he-IL" dirty="0"/>
          </a:p>
        </p:txBody>
      </p:sp>
      <p:sp>
        <p:nvSpPr>
          <p:cNvPr id="3" name="Content Placeholder 2"/>
          <p:cNvSpPr>
            <a:spLocks noGrp="1"/>
          </p:cNvSpPr>
          <p:nvPr>
            <p:ph idx="1"/>
          </p:nvPr>
        </p:nvSpPr>
        <p:spPr>
          <a:xfrm>
            <a:off x="815413" y="1340768"/>
            <a:ext cx="10657184" cy="4648200"/>
          </a:xfrm>
        </p:spPr>
        <p:txBody>
          <a:bodyPr lIns="0">
            <a:normAutofit/>
          </a:bodyPr>
          <a:lstStyle/>
          <a:p>
            <a:pPr marL="0" indent="0">
              <a:buNone/>
            </a:pPr>
            <a:r>
              <a:rPr lang="en-US" dirty="0">
                <a:solidFill>
                  <a:schemeClr val="tx2">
                    <a:lumMod val="75000"/>
                  </a:schemeClr>
                </a:solidFill>
              </a:rPr>
              <a:t>Pulumi is great for continuous deployment and supports a range of workflows. The easiest way to achieve a Pulumi-based CD flow is to simply integrate it into your existing CI process.</a:t>
            </a:r>
          </a:p>
        </p:txBody>
      </p:sp>
      <p:pic>
        <p:nvPicPr>
          <p:cNvPr id="5" name="Picture 4">
            <a:extLst>
              <a:ext uri="{FF2B5EF4-FFF2-40B4-BE49-F238E27FC236}">
                <a16:creationId xmlns:a16="http://schemas.microsoft.com/office/drawing/2014/main" id="{2E8BD872-653C-F64C-9CDF-DC4244C1B803}"/>
              </a:ext>
            </a:extLst>
          </p:cNvPr>
          <p:cNvPicPr>
            <a:picLocks noChangeAspect="1"/>
          </p:cNvPicPr>
          <p:nvPr/>
        </p:nvPicPr>
        <p:blipFill>
          <a:blip r:embed="rId3"/>
          <a:stretch>
            <a:fillRect/>
          </a:stretch>
        </p:blipFill>
        <p:spPr>
          <a:xfrm>
            <a:off x="3276025" y="2996952"/>
            <a:ext cx="5735960" cy="3217097"/>
          </a:xfrm>
          <a:prstGeom prst="rect">
            <a:avLst/>
          </a:prstGeom>
        </p:spPr>
      </p:pic>
    </p:spTree>
    <p:extLst>
      <p:ext uri="{BB962C8B-B14F-4D97-AF65-F5344CB8AC3E}">
        <p14:creationId xmlns:p14="http://schemas.microsoft.com/office/powerpoint/2010/main" val="2755709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l" defTabSz="914400" rtl="0" eaLnBrk="1" latinLnBrk="0" hangingPunct="1">
              <a:spcBef>
                <a:spcPct val="0"/>
              </a:spcBef>
              <a:buNone/>
            </a:pPr>
            <a:r>
              <a:rPr lang="en-US" dirty="0"/>
              <a:t>CD PROCCESS – JENKINS</a:t>
            </a:r>
            <a:endParaRPr lang="he-IL" dirty="0"/>
          </a:p>
        </p:txBody>
      </p:sp>
    </p:spTree>
    <p:extLst>
      <p:ext uri="{BB962C8B-B14F-4D97-AF65-F5344CB8AC3E}">
        <p14:creationId xmlns:p14="http://schemas.microsoft.com/office/powerpoint/2010/main" val="2888853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a:latin typeface="Segoe UI Light" panose="020B0502040204020203" pitchFamily="34" charset="0"/>
                <a:cs typeface="Segoe UI Light" panose="020B0502040204020203" pitchFamily="34" charset="0"/>
              </a:rPr>
              <a:t>PULUMI WITH EKS</a:t>
            </a:r>
            <a:endParaRPr lang="he-IL" dirty="0"/>
          </a:p>
        </p:txBody>
      </p:sp>
      <p:sp>
        <p:nvSpPr>
          <p:cNvPr id="3" name="Content Placeholder 2"/>
          <p:cNvSpPr>
            <a:spLocks noGrp="1"/>
          </p:cNvSpPr>
          <p:nvPr>
            <p:ph idx="1"/>
          </p:nvPr>
        </p:nvSpPr>
        <p:spPr/>
        <p:txBody>
          <a:bodyPr/>
          <a:lstStyle/>
          <a:p>
            <a:pPr marL="0" indent="0">
              <a:buNone/>
            </a:pPr>
            <a:r>
              <a:rPr lang="en-US" dirty="0"/>
              <a:t>The Kubernetes provider for Pulumi can be used to provision any of the resources specified by the Kubernetes API. </a:t>
            </a:r>
            <a:endParaRPr lang="he-IL" dirty="0">
              <a:solidFill>
                <a:schemeClr val="tx2">
                  <a:lumMod val="75000"/>
                </a:schemeClr>
              </a:solidFill>
            </a:endParaRPr>
          </a:p>
        </p:txBody>
      </p:sp>
      <p:pic>
        <p:nvPicPr>
          <p:cNvPr id="7" name="Picture 6">
            <a:extLst>
              <a:ext uri="{FF2B5EF4-FFF2-40B4-BE49-F238E27FC236}">
                <a16:creationId xmlns:a16="http://schemas.microsoft.com/office/drawing/2014/main" id="{852AED35-D1EA-EF4B-A691-651BCC7E1D6E}"/>
              </a:ext>
            </a:extLst>
          </p:cNvPr>
          <p:cNvPicPr>
            <a:picLocks noChangeAspect="1"/>
          </p:cNvPicPr>
          <p:nvPr/>
        </p:nvPicPr>
        <p:blipFill>
          <a:blip r:embed="rId3"/>
          <a:stretch>
            <a:fillRect/>
          </a:stretch>
        </p:blipFill>
        <p:spPr>
          <a:xfrm>
            <a:off x="2602502" y="3645024"/>
            <a:ext cx="7083005" cy="1920815"/>
          </a:xfrm>
          <a:prstGeom prst="rect">
            <a:avLst/>
          </a:prstGeom>
        </p:spPr>
      </p:pic>
    </p:spTree>
    <p:extLst>
      <p:ext uri="{BB962C8B-B14F-4D97-AF65-F5344CB8AC3E}">
        <p14:creationId xmlns:p14="http://schemas.microsoft.com/office/powerpoint/2010/main" val="1428693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l" defTabSz="914400" rtl="0" eaLnBrk="1" latinLnBrk="0" hangingPunct="1">
              <a:spcBef>
                <a:spcPct val="0"/>
              </a:spcBef>
              <a:buNone/>
            </a:pPr>
            <a:r>
              <a:rPr lang="en-US" dirty="0"/>
              <a:t>DEPLOY TO EKS (JENKINS)</a:t>
            </a:r>
            <a:endParaRPr lang="he-IL" dirty="0"/>
          </a:p>
        </p:txBody>
      </p:sp>
    </p:spTree>
    <p:extLst>
      <p:ext uri="{BB962C8B-B14F-4D97-AF65-F5344CB8AC3E}">
        <p14:creationId xmlns:p14="http://schemas.microsoft.com/office/powerpoint/2010/main" val="2108484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a:latin typeface="Segoe UI Light" panose="020B0502040204020203" pitchFamily="34" charset="0"/>
                <a:cs typeface="Segoe UI Light" panose="020B0502040204020203" pitchFamily="34" charset="0"/>
              </a:rPr>
              <a:t>WRAP UP</a:t>
            </a:r>
            <a:endParaRPr lang="he-IL" dirty="0"/>
          </a:p>
        </p:txBody>
      </p:sp>
      <p:pic>
        <p:nvPicPr>
          <p:cNvPr id="10" name="Picture 9">
            <a:extLst>
              <a:ext uri="{FF2B5EF4-FFF2-40B4-BE49-F238E27FC236}">
                <a16:creationId xmlns:a16="http://schemas.microsoft.com/office/drawing/2014/main" id="{15506BDC-CCAA-5A43-8A4A-F8E450B31CAB}"/>
              </a:ext>
            </a:extLst>
          </p:cNvPr>
          <p:cNvPicPr>
            <a:picLocks noChangeAspect="1"/>
          </p:cNvPicPr>
          <p:nvPr/>
        </p:nvPicPr>
        <p:blipFill>
          <a:blip r:embed="rId3"/>
          <a:stretch>
            <a:fillRect/>
          </a:stretch>
        </p:blipFill>
        <p:spPr>
          <a:xfrm>
            <a:off x="1055440" y="1247546"/>
            <a:ext cx="9865096" cy="4879737"/>
          </a:xfrm>
          <a:prstGeom prst="rect">
            <a:avLst/>
          </a:prstGeom>
        </p:spPr>
      </p:pic>
    </p:spTree>
    <p:extLst>
      <p:ext uri="{BB962C8B-B14F-4D97-AF65-F5344CB8AC3E}">
        <p14:creationId xmlns:p14="http://schemas.microsoft.com/office/powerpoint/2010/main" val="3731456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002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a:latin typeface="Segoe UI Light" panose="020B0502040204020203" pitchFamily="34" charset="0"/>
                <a:cs typeface="Segoe UI Light" panose="020B0502040204020203" pitchFamily="34" charset="0"/>
              </a:rPr>
              <a:t>AGENDA</a:t>
            </a:r>
            <a:endParaRPr lang="he-IL"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a:solidFill>
                  <a:schemeClr val="tx2">
                    <a:lumMod val="75000"/>
                  </a:schemeClr>
                </a:solidFill>
              </a:rPr>
              <a:t>What is Pulumi?</a:t>
            </a:r>
          </a:p>
          <a:p>
            <a:pPr>
              <a:buFont typeface="Arial" panose="020B0604020202020204" pitchFamily="34" charset="0"/>
              <a:buChar char="•"/>
            </a:pPr>
            <a:r>
              <a:rPr lang="en-US" dirty="0">
                <a:solidFill>
                  <a:schemeClr val="tx2">
                    <a:lumMod val="75000"/>
                  </a:schemeClr>
                </a:solidFill>
              </a:rPr>
              <a:t>What is IaC?</a:t>
            </a:r>
          </a:p>
          <a:p>
            <a:pPr>
              <a:buFont typeface="Arial" panose="020B0604020202020204" pitchFamily="34" charset="0"/>
              <a:buChar char="•"/>
            </a:pPr>
            <a:r>
              <a:rPr lang="en-US" dirty="0">
                <a:solidFill>
                  <a:schemeClr val="tx2">
                    <a:lumMod val="75000"/>
                  </a:schemeClr>
                </a:solidFill>
              </a:rPr>
              <a:t>Why Pulumi?</a:t>
            </a:r>
            <a:endParaRPr lang="he-IL" dirty="0">
              <a:solidFill>
                <a:schemeClr val="tx2">
                  <a:lumMod val="75000"/>
                </a:schemeClr>
              </a:solidFill>
            </a:endParaRPr>
          </a:p>
          <a:p>
            <a:pPr>
              <a:buFont typeface="Arial" panose="020B0604020202020204" pitchFamily="34" charset="0"/>
              <a:buChar char="•"/>
            </a:pPr>
            <a:r>
              <a:rPr lang="he-IL" dirty="0">
                <a:solidFill>
                  <a:schemeClr val="tx2">
                    <a:lumMod val="75000"/>
                  </a:schemeClr>
                </a:solidFill>
              </a:rPr>
              <a:t>P</a:t>
            </a:r>
            <a:r>
              <a:rPr lang="en-US" dirty="0">
                <a:solidFill>
                  <a:schemeClr val="tx2">
                    <a:lumMod val="75000"/>
                  </a:schemeClr>
                </a:solidFill>
              </a:rPr>
              <a:t>ulumi  vs Others</a:t>
            </a:r>
            <a:endParaRPr lang="he-IL" dirty="0">
              <a:solidFill>
                <a:schemeClr val="tx2">
                  <a:lumMod val="75000"/>
                </a:schemeClr>
              </a:solidFill>
            </a:endParaRPr>
          </a:p>
          <a:p>
            <a:pPr>
              <a:buFont typeface="Arial" panose="020B0604020202020204" pitchFamily="34" charset="0"/>
              <a:buChar char="•"/>
            </a:pPr>
            <a:r>
              <a:rPr lang="en-US" dirty="0">
                <a:solidFill>
                  <a:schemeClr val="tx2">
                    <a:lumMod val="75000"/>
                  </a:schemeClr>
                </a:solidFill>
              </a:rPr>
              <a:t>How Pulumi Works?</a:t>
            </a:r>
          </a:p>
          <a:p>
            <a:pPr>
              <a:buFont typeface="Arial" panose="020B0604020202020204" pitchFamily="34" charset="0"/>
              <a:buChar char="•"/>
            </a:pPr>
            <a:r>
              <a:rPr lang="en-US" dirty="0">
                <a:solidFill>
                  <a:schemeClr val="tx2">
                    <a:lumMod val="75000"/>
                  </a:schemeClr>
                </a:solidFill>
              </a:rPr>
              <a:t>What can Pulumi do?</a:t>
            </a:r>
          </a:p>
          <a:p>
            <a:pPr>
              <a:buFont typeface="Arial" panose="020B0604020202020204" pitchFamily="34" charset="0"/>
              <a:buChar char="•"/>
            </a:pPr>
            <a:r>
              <a:rPr lang="en-US" dirty="0">
                <a:solidFill>
                  <a:schemeClr val="tx2">
                    <a:lumMod val="75000"/>
                  </a:schemeClr>
                </a:solidFill>
              </a:rPr>
              <a:t>CI-CD</a:t>
            </a:r>
          </a:p>
          <a:p>
            <a:pPr>
              <a:buFont typeface="Arial" panose="020B0604020202020204" pitchFamily="34" charset="0"/>
              <a:buChar char="•"/>
            </a:pPr>
            <a:r>
              <a:rPr lang="en-US" dirty="0">
                <a:solidFill>
                  <a:schemeClr val="tx2">
                    <a:lumMod val="75000"/>
                  </a:schemeClr>
                </a:solidFill>
              </a:rPr>
              <a:t>EKS</a:t>
            </a:r>
            <a:endParaRPr lang="he-IL" dirty="0">
              <a:solidFill>
                <a:schemeClr val="tx2">
                  <a:lumMod val="75000"/>
                </a:schemeClr>
              </a:solidFill>
            </a:endParaRPr>
          </a:p>
        </p:txBody>
      </p:sp>
      <p:pic>
        <p:nvPicPr>
          <p:cNvPr id="12" name="Picture 11">
            <a:extLst>
              <a:ext uri="{FF2B5EF4-FFF2-40B4-BE49-F238E27FC236}">
                <a16:creationId xmlns:a16="http://schemas.microsoft.com/office/drawing/2014/main" id="{0AE722AD-BC7C-454F-824E-BC296BF6CF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6697" y="3284984"/>
            <a:ext cx="2755900" cy="2959100"/>
          </a:xfrm>
          <a:prstGeom prst="rect">
            <a:avLst/>
          </a:prstGeom>
        </p:spPr>
      </p:pic>
    </p:spTree>
    <p:extLst>
      <p:ext uri="{BB962C8B-B14F-4D97-AF65-F5344CB8AC3E}">
        <p14:creationId xmlns:p14="http://schemas.microsoft.com/office/powerpoint/2010/main" val="4037577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a:latin typeface="Segoe UI Light" panose="020B0502040204020203" pitchFamily="34" charset="0"/>
                <a:cs typeface="Segoe UI Light" panose="020B0502040204020203" pitchFamily="34" charset="0"/>
              </a:rPr>
              <a:t>WHAT IS PULUMI?</a:t>
            </a:r>
            <a:endParaRPr lang="he-IL" dirty="0"/>
          </a:p>
        </p:txBody>
      </p:sp>
      <p:sp>
        <p:nvSpPr>
          <p:cNvPr id="3" name="Content Placeholder 2"/>
          <p:cNvSpPr>
            <a:spLocks noGrp="1"/>
          </p:cNvSpPr>
          <p:nvPr>
            <p:ph idx="1"/>
          </p:nvPr>
        </p:nvSpPr>
        <p:spPr/>
        <p:txBody>
          <a:bodyPr/>
          <a:lstStyle/>
          <a:p>
            <a:pPr marL="0" indent="0">
              <a:buNone/>
            </a:pPr>
            <a:r>
              <a:rPr lang="en-US" dirty="0">
                <a:solidFill>
                  <a:schemeClr val="tx2">
                    <a:lumMod val="75000"/>
                  </a:schemeClr>
                </a:solidFill>
              </a:rPr>
              <a:t>Pulumi is an open source cloud development platform, providing the cloud’s first true programming model using real programming languages for all major cloud providers.</a:t>
            </a:r>
            <a:endParaRPr lang="he-IL" dirty="0">
              <a:solidFill>
                <a:schemeClr val="tx2">
                  <a:lumMod val="75000"/>
                </a:schemeClr>
              </a:solidFill>
            </a:endParaRPr>
          </a:p>
        </p:txBody>
      </p:sp>
      <p:pic>
        <p:nvPicPr>
          <p:cNvPr id="5" name="Picture 4">
            <a:extLst>
              <a:ext uri="{FF2B5EF4-FFF2-40B4-BE49-F238E27FC236}">
                <a16:creationId xmlns:a16="http://schemas.microsoft.com/office/drawing/2014/main" id="{A1D7FB7A-8FE1-5049-800A-B733653DFBE2}"/>
              </a:ext>
            </a:extLst>
          </p:cNvPr>
          <p:cNvPicPr>
            <a:picLocks noChangeAspect="1"/>
          </p:cNvPicPr>
          <p:nvPr/>
        </p:nvPicPr>
        <p:blipFill>
          <a:blip r:embed="rId3"/>
          <a:stretch>
            <a:fillRect/>
          </a:stretch>
        </p:blipFill>
        <p:spPr>
          <a:xfrm>
            <a:off x="3863752" y="3140968"/>
            <a:ext cx="4970388" cy="2900652"/>
          </a:xfrm>
          <a:prstGeom prst="rect">
            <a:avLst/>
          </a:prstGeom>
        </p:spPr>
      </p:pic>
    </p:spTree>
    <p:extLst>
      <p:ext uri="{BB962C8B-B14F-4D97-AF65-F5344CB8AC3E}">
        <p14:creationId xmlns:p14="http://schemas.microsoft.com/office/powerpoint/2010/main" val="4210298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a:latin typeface="Segoe UI Light" panose="020B0502040204020203" pitchFamily="34" charset="0"/>
                <a:cs typeface="Segoe UI Light" panose="020B0502040204020203" pitchFamily="34" charset="0"/>
              </a:rPr>
              <a:t>WHAT IS IAC?</a:t>
            </a:r>
            <a:endParaRPr lang="he-IL" dirty="0"/>
          </a:p>
        </p:txBody>
      </p:sp>
      <p:sp>
        <p:nvSpPr>
          <p:cNvPr id="3" name="Content Placeholder 2"/>
          <p:cNvSpPr>
            <a:spLocks noGrp="1"/>
          </p:cNvSpPr>
          <p:nvPr>
            <p:ph idx="1"/>
          </p:nvPr>
        </p:nvSpPr>
        <p:spPr/>
        <p:txBody>
          <a:bodyPr/>
          <a:lstStyle/>
          <a:p>
            <a:pPr marL="0" indent="0">
              <a:buNone/>
            </a:pPr>
            <a:r>
              <a:rPr lang="en-US" dirty="0"/>
              <a:t>Infrastructure as Code (IaC) is the management of infrastructure in a descriptive model, using the same versioning as DevOps team uses for source code. Like the principle that the same source code generates the same binary, an IaC model generates the same environment every time it is applied. </a:t>
            </a:r>
            <a:endParaRPr lang="he-IL" dirty="0">
              <a:solidFill>
                <a:schemeClr val="tx2">
                  <a:lumMod val="75000"/>
                </a:schemeClr>
              </a:solidFill>
            </a:endParaRPr>
          </a:p>
        </p:txBody>
      </p:sp>
      <p:pic>
        <p:nvPicPr>
          <p:cNvPr id="9" name="Picture 8">
            <a:extLst>
              <a:ext uri="{FF2B5EF4-FFF2-40B4-BE49-F238E27FC236}">
                <a16:creationId xmlns:a16="http://schemas.microsoft.com/office/drawing/2014/main" id="{040B4334-B336-674A-8A64-721721C917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7648" y="3429000"/>
            <a:ext cx="6179840" cy="3089920"/>
          </a:xfrm>
          <a:prstGeom prst="rect">
            <a:avLst/>
          </a:prstGeom>
        </p:spPr>
      </p:pic>
    </p:spTree>
    <p:extLst>
      <p:ext uri="{BB962C8B-B14F-4D97-AF65-F5344CB8AC3E}">
        <p14:creationId xmlns:p14="http://schemas.microsoft.com/office/powerpoint/2010/main" val="1217259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he-IL" dirty="0">
                <a:latin typeface="Segoe UI Light" panose="020B0502040204020203" pitchFamily="34" charset="0"/>
                <a:cs typeface="Segoe UI Light" panose="020B0502040204020203" pitchFamily="34" charset="0"/>
              </a:rPr>
              <a:t>WHY</a:t>
            </a:r>
            <a:r>
              <a:rPr lang="en-US" dirty="0">
                <a:latin typeface="Segoe UI Light" panose="020B0502040204020203" pitchFamily="34" charset="0"/>
                <a:cs typeface="Segoe UI Light" panose="020B0502040204020203" pitchFamily="34" charset="0"/>
              </a:rPr>
              <a:t> PULUMI?</a:t>
            </a:r>
            <a:endParaRPr lang="he-IL" dirty="0"/>
          </a:p>
        </p:txBody>
      </p:sp>
      <p:sp>
        <p:nvSpPr>
          <p:cNvPr id="3" name="Content Placeholder 2"/>
          <p:cNvSpPr>
            <a:spLocks noGrp="1"/>
          </p:cNvSpPr>
          <p:nvPr>
            <p:ph idx="1"/>
          </p:nvPr>
        </p:nvSpPr>
        <p:spPr/>
        <p:txBody>
          <a:bodyPr/>
          <a:lstStyle/>
          <a:p>
            <a:pPr marL="0" indent="0">
              <a:buNone/>
            </a:pPr>
            <a:r>
              <a:rPr lang="en-US" dirty="0">
                <a:solidFill>
                  <a:schemeClr val="tx2">
                    <a:lumMod val="75000"/>
                  </a:schemeClr>
                </a:solidFill>
              </a:rPr>
              <a:t>Unify development and Devops practices to define, deploy, and manage cloud apps and infrastructure.</a:t>
            </a:r>
            <a:endParaRPr lang="he-IL" dirty="0">
              <a:solidFill>
                <a:schemeClr val="tx2">
                  <a:lumMod val="75000"/>
                </a:schemeClr>
              </a:solidFill>
            </a:endParaRPr>
          </a:p>
        </p:txBody>
      </p:sp>
      <p:pic>
        <p:nvPicPr>
          <p:cNvPr id="7" name="Picture 6">
            <a:extLst>
              <a:ext uri="{FF2B5EF4-FFF2-40B4-BE49-F238E27FC236}">
                <a16:creationId xmlns:a16="http://schemas.microsoft.com/office/drawing/2014/main" id="{75FF3293-7568-3245-9848-8FB4E37022B9}"/>
              </a:ext>
            </a:extLst>
          </p:cNvPr>
          <p:cNvPicPr>
            <a:picLocks noChangeAspect="1"/>
          </p:cNvPicPr>
          <p:nvPr/>
        </p:nvPicPr>
        <p:blipFill>
          <a:blip r:embed="rId3"/>
          <a:stretch>
            <a:fillRect/>
          </a:stretch>
        </p:blipFill>
        <p:spPr>
          <a:xfrm>
            <a:off x="2674359" y="2806617"/>
            <a:ext cx="1701800" cy="1193800"/>
          </a:xfrm>
          <a:prstGeom prst="rect">
            <a:avLst/>
          </a:prstGeom>
        </p:spPr>
      </p:pic>
      <p:pic>
        <p:nvPicPr>
          <p:cNvPr id="8" name="Picture 7">
            <a:extLst>
              <a:ext uri="{FF2B5EF4-FFF2-40B4-BE49-F238E27FC236}">
                <a16:creationId xmlns:a16="http://schemas.microsoft.com/office/drawing/2014/main" id="{80C1075D-175E-5946-948F-9284294097CA}"/>
              </a:ext>
            </a:extLst>
          </p:cNvPr>
          <p:cNvPicPr>
            <a:picLocks noChangeAspect="1"/>
          </p:cNvPicPr>
          <p:nvPr/>
        </p:nvPicPr>
        <p:blipFill>
          <a:blip r:embed="rId4"/>
          <a:stretch>
            <a:fillRect/>
          </a:stretch>
        </p:blipFill>
        <p:spPr>
          <a:xfrm>
            <a:off x="5293105" y="2806617"/>
            <a:ext cx="1701800" cy="1193800"/>
          </a:xfrm>
          <a:prstGeom prst="rect">
            <a:avLst/>
          </a:prstGeom>
        </p:spPr>
      </p:pic>
      <p:pic>
        <p:nvPicPr>
          <p:cNvPr id="9" name="Picture 8">
            <a:extLst>
              <a:ext uri="{FF2B5EF4-FFF2-40B4-BE49-F238E27FC236}">
                <a16:creationId xmlns:a16="http://schemas.microsoft.com/office/drawing/2014/main" id="{D9670717-D353-4A46-8E95-1553AB8BE714}"/>
              </a:ext>
            </a:extLst>
          </p:cNvPr>
          <p:cNvPicPr>
            <a:picLocks noChangeAspect="1"/>
          </p:cNvPicPr>
          <p:nvPr/>
        </p:nvPicPr>
        <p:blipFill>
          <a:blip r:embed="rId5"/>
          <a:stretch>
            <a:fillRect/>
          </a:stretch>
        </p:blipFill>
        <p:spPr>
          <a:xfrm>
            <a:off x="8050591" y="2564904"/>
            <a:ext cx="2349857" cy="1647096"/>
          </a:xfrm>
          <a:prstGeom prst="rect">
            <a:avLst/>
          </a:prstGeom>
        </p:spPr>
      </p:pic>
      <p:sp>
        <p:nvSpPr>
          <p:cNvPr id="10" name="Rectangle 9">
            <a:extLst>
              <a:ext uri="{FF2B5EF4-FFF2-40B4-BE49-F238E27FC236}">
                <a16:creationId xmlns:a16="http://schemas.microsoft.com/office/drawing/2014/main" id="{E9C287E5-7025-F348-A9F9-4A3DF3C0733C}"/>
              </a:ext>
            </a:extLst>
          </p:cNvPr>
          <p:cNvSpPr/>
          <p:nvPr/>
        </p:nvSpPr>
        <p:spPr>
          <a:xfrm>
            <a:off x="2674359" y="4123597"/>
            <a:ext cx="1965474" cy="369332"/>
          </a:xfrm>
          <a:prstGeom prst="rect">
            <a:avLst/>
          </a:prstGeom>
        </p:spPr>
        <p:txBody>
          <a:bodyPr wrap="none">
            <a:spAutoFit/>
          </a:bodyPr>
          <a:lstStyle/>
          <a:p>
            <a:r>
              <a:rPr lang="en-US" dirty="0">
                <a:solidFill>
                  <a:srgbClr val="000000"/>
                </a:solidFill>
                <a:latin typeface="Ubuntu"/>
              </a:rPr>
              <a:t>Familiar Languages</a:t>
            </a:r>
            <a:endParaRPr lang="en-US" b="0" i="0" dirty="0">
              <a:solidFill>
                <a:srgbClr val="000000"/>
              </a:solidFill>
              <a:effectLst/>
              <a:latin typeface="Ubuntu"/>
            </a:endParaRPr>
          </a:p>
        </p:txBody>
      </p:sp>
      <p:sp>
        <p:nvSpPr>
          <p:cNvPr id="11" name="Rectangle 10">
            <a:extLst>
              <a:ext uri="{FF2B5EF4-FFF2-40B4-BE49-F238E27FC236}">
                <a16:creationId xmlns:a16="http://schemas.microsoft.com/office/drawing/2014/main" id="{BC0A0C08-A8FD-5642-829C-F12B53C4ECED}"/>
              </a:ext>
            </a:extLst>
          </p:cNvPr>
          <p:cNvSpPr/>
          <p:nvPr/>
        </p:nvSpPr>
        <p:spPr>
          <a:xfrm>
            <a:off x="5293105" y="4077072"/>
            <a:ext cx="2111027" cy="369332"/>
          </a:xfrm>
          <a:prstGeom prst="rect">
            <a:avLst/>
          </a:prstGeom>
        </p:spPr>
        <p:txBody>
          <a:bodyPr wrap="none">
            <a:spAutoFit/>
          </a:bodyPr>
          <a:lstStyle/>
          <a:p>
            <a:r>
              <a:rPr lang="en-US" dirty="0">
                <a:solidFill>
                  <a:srgbClr val="000000"/>
                </a:solidFill>
                <a:latin typeface="Ubuntu"/>
              </a:rPr>
              <a:t>Programming Model</a:t>
            </a:r>
            <a:endParaRPr lang="en-US" b="0" i="0" dirty="0">
              <a:solidFill>
                <a:srgbClr val="000000"/>
              </a:solidFill>
              <a:effectLst/>
              <a:latin typeface="Ubuntu"/>
            </a:endParaRPr>
          </a:p>
        </p:txBody>
      </p:sp>
      <p:sp>
        <p:nvSpPr>
          <p:cNvPr id="12" name="Rectangle 11">
            <a:extLst>
              <a:ext uri="{FF2B5EF4-FFF2-40B4-BE49-F238E27FC236}">
                <a16:creationId xmlns:a16="http://schemas.microsoft.com/office/drawing/2014/main" id="{21548966-1906-4A42-91F2-2E05A9C2D6E1}"/>
              </a:ext>
            </a:extLst>
          </p:cNvPr>
          <p:cNvSpPr/>
          <p:nvPr/>
        </p:nvSpPr>
        <p:spPr>
          <a:xfrm>
            <a:off x="8050591" y="4077072"/>
            <a:ext cx="1931491" cy="369332"/>
          </a:xfrm>
          <a:prstGeom prst="rect">
            <a:avLst/>
          </a:prstGeom>
        </p:spPr>
        <p:txBody>
          <a:bodyPr wrap="none">
            <a:spAutoFit/>
          </a:bodyPr>
          <a:lstStyle/>
          <a:p>
            <a:r>
              <a:rPr lang="en-US" dirty="0">
                <a:solidFill>
                  <a:srgbClr val="000000"/>
                </a:solidFill>
                <a:latin typeface="Ubuntu"/>
              </a:rPr>
              <a:t>Reusable Packages</a:t>
            </a:r>
            <a:endParaRPr lang="en-US" b="0" i="0" dirty="0">
              <a:solidFill>
                <a:srgbClr val="000000"/>
              </a:solidFill>
              <a:effectLst/>
              <a:latin typeface="Ubuntu"/>
            </a:endParaRPr>
          </a:p>
        </p:txBody>
      </p:sp>
      <p:pic>
        <p:nvPicPr>
          <p:cNvPr id="13" name="Picture 12">
            <a:extLst>
              <a:ext uri="{FF2B5EF4-FFF2-40B4-BE49-F238E27FC236}">
                <a16:creationId xmlns:a16="http://schemas.microsoft.com/office/drawing/2014/main" id="{FE6CD4F6-62AB-4849-B05A-844C6F661EC4}"/>
              </a:ext>
            </a:extLst>
          </p:cNvPr>
          <p:cNvPicPr>
            <a:picLocks noChangeAspect="1"/>
          </p:cNvPicPr>
          <p:nvPr/>
        </p:nvPicPr>
        <p:blipFill>
          <a:blip r:embed="rId6"/>
          <a:stretch>
            <a:fillRect/>
          </a:stretch>
        </p:blipFill>
        <p:spPr>
          <a:xfrm>
            <a:off x="2674359" y="4616109"/>
            <a:ext cx="1701800" cy="1193800"/>
          </a:xfrm>
          <a:prstGeom prst="rect">
            <a:avLst/>
          </a:prstGeom>
        </p:spPr>
      </p:pic>
      <p:sp>
        <p:nvSpPr>
          <p:cNvPr id="14" name="Rectangle 13">
            <a:extLst>
              <a:ext uri="{FF2B5EF4-FFF2-40B4-BE49-F238E27FC236}">
                <a16:creationId xmlns:a16="http://schemas.microsoft.com/office/drawing/2014/main" id="{B8C13C4B-B5AE-D444-95CE-66DEB26A0373}"/>
              </a:ext>
            </a:extLst>
          </p:cNvPr>
          <p:cNvSpPr/>
          <p:nvPr/>
        </p:nvSpPr>
        <p:spPr>
          <a:xfrm>
            <a:off x="2674359" y="5814018"/>
            <a:ext cx="1281120" cy="369332"/>
          </a:xfrm>
          <a:prstGeom prst="rect">
            <a:avLst/>
          </a:prstGeom>
        </p:spPr>
        <p:txBody>
          <a:bodyPr wrap="none">
            <a:spAutoFit/>
          </a:bodyPr>
          <a:lstStyle/>
          <a:p>
            <a:r>
              <a:rPr lang="en-US" dirty="0">
                <a:solidFill>
                  <a:srgbClr val="000000"/>
                </a:solidFill>
                <a:latin typeface="Ubuntu"/>
              </a:rPr>
              <a:t>Multi Cloud</a:t>
            </a:r>
            <a:endParaRPr lang="en-US" b="0" i="0" dirty="0">
              <a:solidFill>
                <a:srgbClr val="000000"/>
              </a:solidFill>
              <a:effectLst/>
              <a:latin typeface="Ubuntu"/>
            </a:endParaRPr>
          </a:p>
        </p:txBody>
      </p:sp>
      <p:pic>
        <p:nvPicPr>
          <p:cNvPr id="15" name="Picture 14">
            <a:extLst>
              <a:ext uri="{FF2B5EF4-FFF2-40B4-BE49-F238E27FC236}">
                <a16:creationId xmlns:a16="http://schemas.microsoft.com/office/drawing/2014/main" id="{38669344-636F-5A40-B117-EEE380A74482}"/>
              </a:ext>
            </a:extLst>
          </p:cNvPr>
          <p:cNvPicPr>
            <a:picLocks noChangeAspect="1"/>
          </p:cNvPicPr>
          <p:nvPr/>
        </p:nvPicPr>
        <p:blipFill>
          <a:blip r:embed="rId7"/>
          <a:stretch>
            <a:fillRect/>
          </a:stretch>
        </p:blipFill>
        <p:spPr>
          <a:xfrm>
            <a:off x="5293105" y="4502305"/>
            <a:ext cx="1988589" cy="1393871"/>
          </a:xfrm>
          <a:prstGeom prst="rect">
            <a:avLst/>
          </a:prstGeom>
        </p:spPr>
      </p:pic>
      <p:sp>
        <p:nvSpPr>
          <p:cNvPr id="17" name="Rectangle 16">
            <a:extLst>
              <a:ext uri="{FF2B5EF4-FFF2-40B4-BE49-F238E27FC236}">
                <a16:creationId xmlns:a16="http://schemas.microsoft.com/office/drawing/2014/main" id="{26F8BD2E-290A-BA4A-9661-C1D2A25B6FEA}"/>
              </a:ext>
            </a:extLst>
          </p:cNvPr>
          <p:cNvSpPr/>
          <p:nvPr/>
        </p:nvSpPr>
        <p:spPr>
          <a:xfrm>
            <a:off x="5222355" y="5809661"/>
            <a:ext cx="1768689" cy="369332"/>
          </a:xfrm>
          <a:prstGeom prst="rect">
            <a:avLst/>
          </a:prstGeom>
        </p:spPr>
        <p:txBody>
          <a:bodyPr wrap="none">
            <a:spAutoFit/>
          </a:bodyPr>
          <a:lstStyle/>
          <a:p>
            <a:r>
              <a:rPr lang="en-US" dirty="0">
                <a:solidFill>
                  <a:srgbClr val="000000"/>
                </a:solidFill>
                <a:latin typeface="Ubuntu"/>
              </a:rPr>
              <a:t>Enterprise Grade</a:t>
            </a:r>
            <a:endParaRPr lang="en-US" b="0" i="0" dirty="0">
              <a:solidFill>
                <a:srgbClr val="000000"/>
              </a:solidFill>
              <a:effectLst/>
              <a:latin typeface="Ubuntu"/>
            </a:endParaRPr>
          </a:p>
        </p:txBody>
      </p:sp>
      <p:pic>
        <p:nvPicPr>
          <p:cNvPr id="18" name="Picture 17">
            <a:extLst>
              <a:ext uri="{FF2B5EF4-FFF2-40B4-BE49-F238E27FC236}">
                <a16:creationId xmlns:a16="http://schemas.microsoft.com/office/drawing/2014/main" id="{0B5C2EA9-0A1E-BF44-B741-9D74DA428C4C}"/>
              </a:ext>
            </a:extLst>
          </p:cNvPr>
          <p:cNvPicPr>
            <a:picLocks noChangeAspect="1"/>
          </p:cNvPicPr>
          <p:nvPr/>
        </p:nvPicPr>
        <p:blipFill>
          <a:blip r:embed="rId8"/>
          <a:stretch>
            <a:fillRect/>
          </a:stretch>
        </p:blipFill>
        <p:spPr>
          <a:xfrm>
            <a:off x="8198031" y="4669885"/>
            <a:ext cx="1636609" cy="1147156"/>
          </a:xfrm>
          <a:prstGeom prst="rect">
            <a:avLst/>
          </a:prstGeom>
        </p:spPr>
      </p:pic>
      <p:sp>
        <p:nvSpPr>
          <p:cNvPr id="19" name="Rectangle 18">
            <a:extLst>
              <a:ext uri="{FF2B5EF4-FFF2-40B4-BE49-F238E27FC236}">
                <a16:creationId xmlns:a16="http://schemas.microsoft.com/office/drawing/2014/main" id="{F7A38289-520A-B845-A8E0-939918EC4D28}"/>
              </a:ext>
            </a:extLst>
          </p:cNvPr>
          <p:cNvSpPr/>
          <p:nvPr/>
        </p:nvSpPr>
        <p:spPr>
          <a:xfrm>
            <a:off x="8050591" y="5773906"/>
            <a:ext cx="2124171" cy="369332"/>
          </a:xfrm>
          <a:prstGeom prst="rect">
            <a:avLst/>
          </a:prstGeom>
        </p:spPr>
        <p:txBody>
          <a:bodyPr wrap="none">
            <a:spAutoFit/>
          </a:bodyPr>
          <a:lstStyle/>
          <a:p>
            <a:r>
              <a:rPr lang="en-US" dirty="0">
                <a:solidFill>
                  <a:srgbClr val="000000"/>
                </a:solidFill>
                <a:latin typeface="Ubuntu"/>
              </a:rPr>
              <a:t>Deploy Continuously</a:t>
            </a:r>
            <a:endParaRPr lang="en-US" b="0" i="0" dirty="0">
              <a:solidFill>
                <a:srgbClr val="000000"/>
              </a:solidFill>
              <a:effectLst/>
              <a:latin typeface="Ubuntu"/>
            </a:endParaRPr>
          </a:p>
        </p:txBody>
      </p:sp>
    </p:spTree>
    <p:extLst>
      <p:ext uri="{BB962C8B-B14F-4D97-AF65-F5344CB8AC3E}">
        <p14:creationId xmlns:p14="http://schemas.microsoft.com/office/powerpoint/2010/main" val="2990571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he-IL" dirty="0">
                <a:latin typeface="Segoe UI Light" panose="020B0502040204020203" pitchFamily="34" charset="0"/>
                <a:cs typeface="Segoe UI Light" panose="020B0502040204020203" pitchFamily="34" charset="0"/>
              </a:rPr>
              <a:t>PULUMI VS CM TOOLS</a:t>
            </a:r>
            <a:endParaRPr lang="he-IL" dirty="0"/>
          </a:p>
        </p:txBody>
      </p:sp>
      <p:sp>
        <p:nvSpPr>
          <p:cNvPr id="3" name="Content Placeholder 2"/>
          <p:cNvSpPr>
            <a:spLocks noGrp="1"/>
          </p:cNvSpPr>
          <p:nvPr>
            <p:ph idx="1"/>
          </p:nvPr>
        </p:nvSpPr>
        <p:spPr/>
        <p:txBody>
          <a:bodyPr/>
          <a:lstStyle/>
          <a:p>
            <a:pPr marL="0" indent="0">
              <a:buNone/>
            </a:pPr>
            <a:r>
              <a:rPr lang="en-US" dirty="0">
                <a:solidFill>
                  <a:schemeClr val="tx2">
                    <a:lumMod val="75000"/>
                  </a:schemeClr>
                </a:solidFill>
              </a:rPr>
              <a:t>Chef, Puppet, Ansible, and Salt are all popular configuration management tools.  They do not attempt to solve the problem of provisioning or updating infrastructure, containers, or serverless resources</a:t>
            </a:r>
            <a:r>
              <a:rPr lang="en-US" dirty="0"/>
              <a:t>.</a:t>
            </a:r>
            <a:endParaRPr lang="he-IL" dirty="0">
              <a:solidFill>
                <a:schemeClr val="tx2">
                  <a:lumMod val="75000"/>
                </a:schemeClr>
              </a:solidFill>
            </a:endParaRPr>
          </a:p>
        </p:txBody>
      </p:sp>
      <p:grpSp>
        <p:nvGrpSpPr>
          <p:cNvPr id="16" name="Group 15">
            <a:extLst>
              <a:ext uri="{FF2B5EF4-FFF2-40B4-BE49-F238E27FC236}">
                <a16:creationId xmlns:a16="http://schemas.microsoft.com/office/drawing/2014/main" id="{9B0A7F1E-EA79-904D-9560-79A838C3C3D4}"/>
              </a:ext>
            </a:extLst>
          </p:cNvPr>
          <p:cNvGrpSpPr/>
          <p:nvPr/>
        </p:nvGrpSpPr>
        <p:grpSpPr>
          <a:xfrm>
            <a:off x="4414471" y="3212976"/>
            <a:ext cx="3459068" cy="3036965"/>
            <a:chOff x="1819280" y="4077072"/>
            <a:chExt cx="2359191" cy="2071304"/>
          </a:xfrm>
        </p:grpSpPr>
        <p:pic>
          <p:nvPicPr>
            <p:cNvPr id="20" name="Picture 10" descr="Image result for chef icon transparent">
              <a:extLst>
                <a:ext uri="{FF2B5EF4-FFF2-40B4-BE49-F238E27FC236}">
                  <a16:creationId xmlns:a16="http://schemas.microsoft.com/office/drawing/2014/main" id="{08306CF2-82F2-9046-8953-D32BF3CDFAC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9280" y="4124075"/>
              <a:ext cx="1136971" cy="124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4" descr="Related image">
              <a:extLst>
                <a:ext uri="{FF2B5EF4-FFF2-40B4-BE49-F238E27FC236}">
                  <a16:creationId xmlns:a16="http://schemas.microsoft.com/office/drawing/2014/main" id="{2572D87A-0EB9-7E49-A026-6702F26C3E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0523" y="5051117"/>
              <a:ext cx="1739557" cy="109725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6" descr="Image result for ansible icon transparent">
              <a:extLst>
                <a:ext uri="{FF2B5EF4-FFF2-40B4-BE49-F238E27FC236}">
                  <a16:creationId xmlns:a16="http://schemas.microsoft.com/office/drawing/2014/main" id="{79A33F81-16B8-B042-A879-587616756C2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50302" y="4077072"/>
              <a:ext cx="1228169" cy="122816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20016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6"/>
                                        </p:tgtEl>
                                      </p:cBhvr>
                                    </p:animEffect>
                                    <p:set>
                                      <p:cBhvr>
                                        <p:cTn id="12"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he-IL" dirty="0">
                <a:latin typeface="Segoe UI Light" panose="020B0502040204020203" pitchFamily="34" charset="0"/>
                <a:cs typeface="Segoe UI Light" panose="020B0502040204020203" pitchFamily="34" charset="0"/>
              </a:rPr>
              <a:t>PULUMI VS </a:t>
            </a:r>
            <a:r>
              <a:rPr lang="en-US" dirty="0">
                <a:latin typeface="Segoe UI Light" panose="020B0502040204020203" pitchFamily="34" charset="0"/>
                <a:cs typeface="Segoe UI Light" panose="020B0502040204020203" pitchFamily="34" charset="0"/>
              </a:rPr>
              <a:t>TERRAFROM</a:t>
            </a:r>
            <a:endParaRPr lang="he-IL" dirty="0"/>
          </a:p>
        </p:txBody>
      </p:sp>
      <p:sp>
        <p:nvSpPr>
          <p:cNvPr id="3" name="Content Placeholder 2"/>
          <p:cNvSpPr>
            <a:spLocks noGrp="1"/>
          </p:cNvSpPr>
          <p:nvPr>
            <p:ph idx="1"/>
          </p:nvPr>
        </p:nvSpPr>
        <p:spPr>
          <a:xfrm>
            <a:off x="815413" y="1299714"/>
            <a:ext cx="10657184" cy="4648200"/>
          </a:xfrm>
        </p:spPr>
        <p:txBody>
          <a:bodyPr/>
          <a:lstStyle/>
          <a:p>
            <a:pPr marL="0" indent="0">
              <a:buNone/>
            </a:pPr>
            <a:r>
              <a:rPr lang="en-US" dirty="0">
                <a:solidFill>
                  <a:schemeClr val="tx2">
                    <a:lumMod val="75000"/>
                  </a:schemeClr>
                </a:solidFill>
              </a:rPr>
              <a:t>Terraform is the closest comparison to Pulumi. In Terraform, you write programs in DSL called HCL, and the Terraform engine takes care of provisioning and updating resources, very similar to Pulumi. In fact, thanks to integration with Terraform, Pulumi is able to support a superset of the cloud and service providers that Terraform currently offers.</a:t>
            </a:r>
            <a:endParaRPr lang="he-IL" dirty="0">
              <a:solidFill>
                <a:schemeClr val="tx2">
                  <a:lumMod val="75000"/>
                </a:schemeClr>
              </a:solidFill>
            </a:endParaRPr>
          </a:p>
        </p:txBody>
      </p:sp>
      <p:pic>
        <p:nvPicPr>
          <p:cNvPr id="4" name="Picture 3">
            <a:extLst>
              <a:ext uri="{FF2B5EF4-FFF2-40B4-BE49-F238E27FC236}">
                <a16:creationId xmlns:a16="http://schemas.microsoft.com/office/drawing/2014/main" id="{9D99E25E-6F9A-BB4E-B68F-F8DCCDF00763}"/>
              </a:ext>
            </a:extLst>
          </p:cNvPr>
          <p:cNvPicPr>
            <a:picLocks noChangeAspect="1"/>
          </p:cNvPicPr>
          <p:nvPr/>
        </p:nvPicPr>
        <p:blipFill>
          <a:blip r:embed="rId3"/>
          <a:stretch>
            <a:fillRect/>
          </a:stretch>
        </p:blipFill>
        <p:spPr>
          <a:xfrm>
            <a:off x="4583832" y="3789040"/>
            <a:ext cx="2438400" cy="2438400"/>
          </a:xfrm>
          <a:prstGeom prst="rect">
            <a:avLst/>
          </a:prstGeom>
        </p:spPr>
      </p:pic>
    </p:spTree>
    <p:extLst>
      <p:ext uri="{BB962C8B-B14F-4D97-AF65-F5344CB8AC3E}">
        <p14:creationId xmlns:p14="http://schemas.microsoft.com/office/powerpoint/2010/main" val="1294254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a:latin typeface="Segoe UI Light" panose="020B0502040204020203" pitchFamily="34" charset="0"/>
                <a:cs typeface="Segoe UI Light" panose="020B0502040204020203" pitchFamily="34" charset="0"/>
              </a:rPr>
              <a:t>HOW PULUMI WORKS</a:t>
            </a:r>
            <a:endParaRPr lang="he-IL" dirty="0"/>
          </a:p>
        </p:txBody>
      </p:sp>
      <p:sp>
        <p:nvSpPr>
          <p:cNvPr id="3" name="Content Placeholder 2"/>
          <p:cNvSpPr>
            <a:spLocks noGrp="1"/>
          </p:cNvSpPr>
          <p:nvPr>
            <p:ph idx="1"/>
          </p:nvPr>
        </p:nvSpPr>
        <p:spPr/>
        <p:txBody>
          <a:bodyPr/>
          <a:lstStyle/>
          <a:p>
            <a:pPr marL="0" indent="0">
              <a:buNone/>
            </a:pPr>
            <a:r>
              <a:rPr lang="en-US" dirty="0">
                <a:solidFill>
                  <a:schemeClr val="tx2">
                    <a:lumMod val="75000"/>
                  </a:schemeClr>
                </a:solidFill>
              </a:rPr>
              <a:t>The host interacts with the Pulumi engine which determines which resources changes to perform. During the execution resource creation is registered and if not exists it is created.</a:t>
            </a:r>
            <a:endParaRPr lang="he-IL" dirty="0">
              <a:solidFill>
                <a:schemeClr val="tx2">
                  <a:lumMod val="75000"/>
                </a:schemeClr>
              </a:solidFill>
            </a:endParaRPr>
          </a:p>
        </p:txBody>
      </p:sp>
      <p:pic>
        <p:nvPicPr>
          <p:cNvPr id="6" name="Picture 5">
            <a:extLst>
              <a:ext uri="{FF2B5EF4-FFF2-40B4-BE49-F238E27FC236}">
                <a16:creationId xmlns:a16="http://schemas.microsoft.com/office/drawing/2014/main" id="{C8FCB26F-2A3E-104C-BFE0-5881013726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3712" y="2994668"/>
            <a:ext cx="4789568" cy="3369174"/>
          </a:xfrm>
          <a:prstGeom prst="rect">
            <a:avLst/>
          </a:prstGeom>
        </p:spPr>
      </p:pic>
    </p:spTree>
    <p:extLst>
      <p:ext uri="{BB962C8B-B14F-4D97-AF65-F5344CB8AC3E}">
        <p14:creationId xmlns:p14="http://schemas.microsoft.com/office/powerpoint/2010/main" val="884808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a:latin typeface="Segoe UI Light" panose="020B0502040204020203" pitchFamily="34" charset="0"/>
                <a:cs typeface="Segoe UI Light" panose="020B0502040204020203" pitchFamily="34" charset="0"/>
              </a:rPr>
              <a:t>WHAT IS PULUMI GOOD FOR?</a:t>
            </a:r>
            <a:endParaRPr lang="he-IL" dirty="0"/>
          </a:p>
        </p:txBody>
      </p:sp>
      <p:sp>
        <p:nvSpPr>
          <p:cNvPr id="3" name="Content Placeholder 2"/>
          <p:cNvSpPr>
            <a:spLocks noGrp="1"/>
          </p:cNvSpPr>
          <p:nvPr>
            <p:ph idx="1"/>
          </p:nvPr>
        </p:nvSpPr>
        <p:spPr/>
        <p:txBody>
          <a:bodyPr/>
          <a:lstStyle/>
          <a:p>
            <a:pPr marL="0" indent="0">
              <a:buNone/>
            </a:pPr>
            <a:r>
              <a:rPr lang="en-US" dirty="0">
                <a:solidFill>
                  <a:schemeClr val="tx2">
                    <a:lumMod val="75000"/>
                  </a:schemeClr>
                </a:solidFill>
              </a:rPr>
              <a:t>Pulumi can provision infrastructure on all major cloud providers</a:t>
            </a:r>
          </a:p>
        </p:txBody>
      </p:sp>
      <p:pic>
        <p:nvPicPr>
          <p:cNvPr id="5" name="Picture 4">
            <a:extLst>
              <a:ext uri="{FF2B5EF4-FFF2-40B4-BE49-F238E27FC236}">
                <a16:creationId xmlns:a16="http://schemas.microsoft.com/office/drawing/2014/main" id="{0D5933F0-CE88-9540-A513-FB6E433160F9}"/>
              </a:ext>
            </a:extLst>
          </p:cNvPr>
          <p:cNvPicPr>
            <a:picLocks noChangeAspect="1"/>
          </p:cNvPicPr>
          <p:nvPr/>
        </p:nvPicPr>
        <p:blipFill>
          <a:blip r:embed="rId3"/>
          <a:stretch>
            <a:fillRect/>
          </a:stretch>
        </p:blipFill>
        <p:spPr>
          <a:xfrm>
            <a:off x="4079776" y="3717032"/>
            <a:ext cx="3994133" cy="1997067"/>
          </a:xfrm>
          <a:prstGeom prst="rect">
            <a:avLst/>
          </a:prstGeom>
        </p:spPr>
      </p:pic>
    </p:spTree>
    <p:extLst>
      <p:ext uri="{BB962C8B-B14F-4D97-AF65-F5344CB8AC3E}">
        <p14:creationId xmlns:p14="http://schemas.microsoft.com/office/powerpoint/2010/main" val="3905002909"/>
      </p:ext>
    </p:extLst>
  </p:cSld>
  <p:clrMapOvr>
    <a:masterClrMapping/>
  </p:clrMapOvr>
</p:sld>
</file>

<file path=ppt/theme/theme1.xml><?xml version="1.0" encoding="utf-8"?>
<a:theme xmlns:a="http://schemas.openxmlformats.org/drawingml/2006/main" name="Sela_Template_Ver_0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DP Template" id="{4F335C46-893E-47AF-8858-BE718148C68D}" vid="{A1A887D4-0E31-4F38-964C-81FE556C13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SDP Template</Template>
  <TotalTime>7310</TotalTime>
  <Words>443</Words>
  <Application>Microsoft Macintosh PowerPoint</Application>
  <PresentationFormat>Widescreen</PresentationFormat>
  <Paragraphs>65</Paragraphs>
  <Slides>16</Slides>
  <Notes>13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Arial</vt:lpstr>
      <vt:lpstr>Calibri</vt:lpstr>
      <vt:lpstr>Consolas</vt:lpstr>
      <vt:lpstr>Courier New</vt:lpstr>
      <vt:lpstr>Segoe</vt:lpstr>
      <vt:lpstr>Segoe Light</vt:lpstr>
      <vt:lpstr>Segoe UI</vt:lpstr>
      <vt:lpstr>Segoe UI Light</vt:lpstr>
      <vt:lpstr>Segoe UI Semilight</vt:lpstr>
      <vt:lpstr>Ubuntu</vt:lpstr>
      <vt:lpstr>Sela_Template_Ver_01</vt:lpstr>
      <vt:lpstr>PowerPoint Presentation</vt:lpstr>
      <vt:lpstr>AGENDA</vt:lpstr>
      <vt:lpstr>WHAT IS PULUMI?</vt:lpstr>
      <vt:lpstr>WHAT IS IAC?</vt:lpstr>
      <vt:lpstr>WHY PULUMI?</vt:lpstr>
      <vt:lpstr>PULUMI VS CM TOOLS</vt:lpstr>
      <vt:lpstr>PULUMI VS TERRAFROM</vt:lpstr>
      <vt:lpstr>HOW PULUMI WORKS</vt:lpstr>
      <vt:lpstr>WHAT IS PULUMI GOOD FOR?</vt:lpstr>
      <vt:lpstr>HELLO WORLD – SIMPLE WEBSERVER</vt:lpstr>
      <vt:lpstr>CI  / CD WITH PULUMI</vt:lpstr>
      <vt:lpstr>CD PROCCESS – JENKINS</vt:lpstr>
      <vt:lpstr>PULUMI WITH EKS</vt:lpstr>
      <vt:lpstr>DEPLOY TO EKS (JENKINS)</vt:lpstr>
      <vt:lpstr>WRAP UP</vt:lpstr>
      <vt:lpstr>PowerPoint Presentation</vt:lpstr>
    </vt:vector>
  </TitlesOfParts>
  <Company>Sela Group</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Insert Speaker Name</dc:title>
  <dc:creator>Naor Michelsohn</dc:creator>
  <cp:lastModifiedBy>ilia german</cp:lastModifiedBy>
  <cp:revision>34</cp:revision>
  <cp:lastPrinted>2013-09-11T13:44:00Z</cp:lastPrinted>
  <dcterms:created xsi:type="dcterms:W3CDTF">2018-05-22T07:23:04Z</dcterms:created>
  <dcterms:modified xsi:type="dcterms:W3CDTF">2018-12-29T11:46:42Z</dcterms:modified>
</cp:coreProperties>
</file>